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6" r:id="rId4"/>
    <p:sldId id="257" r:id="rId5"/>
    <p:sldId id="280" r:id="rId6"/>
    <p:sldId id="281" r:id="rId7"/>
    <p:sldId id="258" r:id="rId8"/>
    <p:sldId id="262" r:id="rId10"/>
    <p:sldId id="263" r:id="rId11"/>
    <p:sldId id="264" r:id="rId12"/>
    <p:sldId id="265" r:id="rId13"/>
    <p:sldId id="266" r:id="rId14"/>
    <p:sldId id="259" r:id="rId15"/>
    <p:sldId id="269" r:id="rId16"/>
    <p:sldId id="270" r:id="rId17"/>
    <p:sldId id="271" r:id="rId18"/>
    <p:sldId id="272" r:id="rId19"/>
    <p:sldId id="273" r:id="rId20"/>
    <p:sldId id="260" r:id="rId21"/>
    <p:sldId id="268" r:id="rId22"/>
    <p:sldId id="274" r:id="rId23"/>
    <p:sldId id="275" r:id="rId24"/>
    <p:sldId id="276" r:id="rId25"/>
    <p:sldId id="261" r:id="rId26"/>
    <p:sldId id="279" r:id="rId27"/>
    <p:sldId id="277" r:id="rId28"/>
    <p:sldId id="278" r:id="rId29"/>
    <p:sldId id="267" r:id="rId30"/>
    <p:sldId id="282" r:id="rId31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118"/>
  </p:normalViewPr>
  <p:slideViewPr>
    <p:cSldViewPr snapToGrid="0" showGuides="1">
      <p:cViewPr varScale="1">
        <p:scale>
          <a:sx n="71" d="100"/>
          <a:sy n="71" d="100"/>
        </p:scale>
        <p:origin x="43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51EEE4-7A7C-47A3-BA7E-19FAF7DAD68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9EEEBA-72A8-4BED-8423-A090EEF92A0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76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265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FDA438-68DF-4558-9E4A-660F13C4BBB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16FAB-A64B-4F6C-A86D-F8220600A7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2F44392-06CF-4543-ACC2-25DB3D1E37EC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567023F-9F61-464A-9155-E6239232EED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363" name="组合 4"/>
          <p:cNvGrpSpPr/>
          <p:nvPr/>
        </p:nvGrpSpPr>
        <p:grpSpPr>
          <a:xfrm>
            <a:off x="1433513" y="2670175"/>
            <a:ext cx="4014787" cy="2667000"/>
            <a:chOff x="680295" y="3117341"/>
            <a:chExt cx="4014962" cy="2667612"/>
          </a:xfrm>
        </p:grpSpPr>
        <p:sp>
          <p:nvSpPr>
            <p:cNvPr id="15364" name="文本框 5"/>
            <p:cNvSpPr txBox="1"/>
            <p:nvPr/>
          </p:nvSpPr>
          <p:spPr>
            <a:xfrm>
              <a:off x="680297" y="4676958"/>
              <a:ext cx="401496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BUSINESS  TEMPLATE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365" name="文本框 6"/>
            <p:cNvSpPr txBox="1"/>
            <p:nvPr/>
          </p:nvSpPr>
          <p:spPr>
            <a:xfrm>
              <a:off x="680297" y="5446399"/>
              <a:ext cx="273639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ADD YOUR TITLE HERE</a:t>
              </a:r>
              <a:endPara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366" name="文本框 7"/>
            <p:cNvSpPr txBox="1"/>
            <p:nvPr/>
          </p:nvSpPr>
          <p:spPr>
            <a:xfrm>
              <a:off x="680295" y="3117341"/>
              <a:ext cx="3446236" cy="18616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115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2020</a:t>
              </a:r>
              <a:endParaRPr lang="zh-CN" altLang="en-US" sz="115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4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nip Single Corner Rectangle 53"/>
          <p:cNvSpPr/>
          <p:nvPr/>
        </p:nvSpPr>
        <p:spPr>
          <a:xfrm>
            <a:off x="1698625" y="2363788"/>
            <a:ext cx="1839913" cy="1716088"/>
          </a:xfrm>
          <a:prstGeom prst="snip1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Snip Single Corner Rectangle 59"/>
          <p:cNvSpPr/>
          <p:nvPr/>
        </p:nvSpPr>
        <p:spPr>
          <a:xfrm>
            <a:off x="4040188" y="2363788"/>
            <a:ext cx="1838325" cy="1716088"/>
          </a:xfrm>
          <a:prstGeom prst="snip1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Snip Single Corner Rectangle 62"/>
          <p:cNvSpPr/>
          <p:nvPr/>
        </p:nvSpPr>
        <p:spPr>
          <a:xfrm>
            <a:off x="6346825" y="2363788"/>
            <a:ext cx="1839913" cy="1716088"/>
          </a:xfrm>
          <a:prstGeom prst="snip1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Snip Single Corner Rectangle 65"/>
          <p:cNvSpPr/>
          <p:nvPr/>
        </p:nvSpPr>
        <p:spPr>
          <a:xfrm>
            <a:off x="8721725" y="2363788"/>
            <a:ext cx="1839913" cy="1716088"/>
          </a:xfrm>
          <a:prstGeom prst="snip1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379168" y="2925695"/>
            <a:ext cx="591843" cy="660758"/>
            <a:chOff x="8431052" y="5110164"/>
            <a:chExt cx="591843" cy="660757"/>
          </a:xfrm>
          <a:solidFill>
            <a:schemeClr val="bg1"/>
          </a:solidFill>
        </p:grpSpPr>
        <p:sp>
          <p:nvSpPr>
            <p:cNvPr id="11" name="Rectangle 74@|1FFC:0|FBC:0|LFC:0|LBC:16777215"/>
            <p:cNvSpPr>
              <a:spLocks noChangeArrowheads="1"/>
            </p:cNvSpPr>
            <p:nvPr/>
          </p:nvSpPr>
          <p:spPr bwMode="auto">
            <a:xfrm>
              <a:off x="8694543" y="5547965"/>
              <a:ext cx="60807" cy="222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" name="Freeform 75@|5FFC:0|FBC:0|LFC:0|LBC:16777215"/>
            <p:cNvSpPr/>
            <p:nvPr/>
          </p:nvSpPr>
          <p:spPr bwMode="auto">
            <a:xfrm>
              <a:off x="8431052" y="5110164"/>
              <a:ext cx="531038" cy="186471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Freeform 76@|5FFC:0|FBC:0|LFC:0|LBC:16777215"/>
            <p:cNvSpPr/>
            <p:nvPr/>
          </p:nvSpPr>
          <p:spPr bwMode="auto">
            <a:xfrm>
              <a:off x="8491857" y="5333117"/>
              <a:ext cx="531038" cy="182419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5610" name="Freeform 208"/>
          <p:cNvSpPr>
            <a:spLocks noEditPoints="1"/>
          </p:cNvSpPr>
          <p:nvPr/>
        </p:nvSpPr>
        <p:spPr>
          <a:xfrm>
            <a:off x="2312988" y="2890838"/>
            <a:ext cx="576262" cy="660400"/>
          </a:xfrm>
          <a:custGeom>
            <a:avLst/>
            <a:gdLst/>
            <a:ahLst/>
            <a:cxnLst>
              <a:cxn ang="0">
                <a:pos x="495680" y="468036"/>
              </a:cxn>
              <a:cxn ang="0">
                <a:pos x="495680" y="449682"/>
              </a:cxn>
              <a:cxn ang="0">
                <a:pos x="495680" y="289081"/>
              </a:cxn>
              <a:cxn ang="0">
                <a:pos x="356341" y="91772"/>
              </a:cxn>
              <a:cxn ang="0">
                <a:pos x="360910" y="73417"/>
              </a:cxn>
              <a:cxn ang="0">
                <a:pos x="287814" y="0"/>
              </a:cxn>
              <a:cxn ang="0">
                <a:pos x="214718" y="73417"/>
              </a:cxn>
              <a:cxn ang="0">
                <a:pos x="219287" y="91772"/>
              </a:cxn>
              <a:cxn ang="0">
                <a:pos x="79948" y="289081"/>
              </a:cxn>
              <a:cxn ang="0">
                <a:pos x="79948" y="449682"/>
              </a:cxn>
              <a:cxn ang="0">
                <a:pos x="79948" y="468036"/>
              </a:cxn>
              <a:cxn ang="0">
                <a:pos x="0" y="546042"/>
              </a:cxn>
              <a:cxn ang="0">
                <a:pos x="31979" y="578162"/>
              </a:cxn>
              <a:cxn ang="0">
                <a:pos x="217003" y="578162"/>
              </a:cxn>
              <a:cxn ang="0">
                <a:pos x="214718" y="587340"/>
              </a:cxn>
              <a:cxn ang="0">
                <a:pos x="287814" y="660757"/>
              </a:cxn>
              <a:cxn ang="0">
                <a:pos x="360910" y="587340"/>
              </a:cxn>
              <a:cxn ang="0">
                <a:pos x="358625" y="578162"/>
              </a:cxn>
              <a:cxn ang="0">
                <a:pos x="543649" y="578162"/>
              </a:cxn>
              <a:cxn ang="0">
                <a:pos x="575628" y="546042"/>
              </a:cxn>
              <a:cxn ang="0">
                <a:pos x="495680" y="468036"/>
              </a:cxn>
              <a:cxn ang="0">
                <a:pos x="246698" y="73417"/>
              </a:cxn>
              <a:cxn ang="0">
                <a:pos x="287814" y="32120"/>
              </a:cxn>
              <a:cxn ang="0">
                <a:pos x="328930" y="73417"/>
              </a:cxn>
              <a:cxn ang="0">
                <a:pos x="326646" y="84889"/>
              </a:cxn>
              <a:cxn ang="0">
                <a:pos x="287814" y="80300"/>
              </a:cxn>
              <a:cxn ang="0">
                <a:pos x="248982" y="84889"/>
              </a:cxn>
              <a:cxn ang="0">
                <a:pos x="246698" y="73417"/>
              </a:cxn>
            </a:cxnLst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611" name="Freeform 367"/>
          <p:cNvSpPr>
            <a:spLocks noEditPoints="1"/>
          </p:cNvSpPr>
          <p:nvPr/>
        </p:nvSpPr>
        <p:spPr>
          <a:xfrm>
            <a:off x="4649788" y="2890838"/>
            <a:ext cx="619125" cy="660400"/>
          </a:xfrm>
          <a:custGeom>
            <a:avLst/>
            <a:gdLst/>
            <a:ahLst/>
            <a:cxnLst>
              <a:cxn ang="0">
                <a:pos x="578718" y="440505"/>
              </a:cxn>
              <a:cxn ang="0">
                <a:pos x="539522" y="479508"/>
              </a:cxn>
              <a:cxn ang="0">
                <a:pos x="539522" y="484096"/>
              </a:cxn>
              <a:cxn ang="0">
                <a:pos x="463436" y="534571"/>
              </a:cxn>
              <a:cxn ang="0">
                <a:pos x="368904" y="550631"/>
              </a:cxn>
              <a:cxn ang="0">
                <a:pos x="341236" y="429033"/>
              </a:cxn>
              <a:cxn ang="0">
                <a:pos x="336625" y="277610"/>
              </a:cxn>
              <a:cxn ang="0">
                <a:pos x="444991" y="277610"/>
              </a:cxn>
              <a:cxn ang="0">
                <a:pos x="486492" y="268433"/>
              </a:cxn>
              <a:cxn ang="0">
                <a:pos x="511854" y="282198"/>
              </a:cxn>
              <a:cxn ang="0">
                <a:pos x="544134" y="250078"/>
              </a:cxn>
              <a:cxn ang="0">
                <a:pos x="511854" y="217958"/>
              </a:cxn>
              <a:cxn ang="0">
                <a:pos x="484187" y="231724"/>
              </a:cxn>
              <a:cxn ang="0">
                <a:pos x="334319" y="231724"/>
              </a:cxn>
              <a:cxn ang="0">
                <a:pos x="332014" y="156012"/>
              </a:cxn>
              <a:cxn ang="0">
                <a:pos x="389655" y="80300"/>
              </a:cxn>
              <a:cxn ang="0">
                <a:pos x="308957" y="0"/>
              </a:cxn>
              <a:cxn ang="0">
                <a:pos x="228259" y="80300"/>
              </a:cxn>
              <a:cxn ang="0">
                <a:pos x="285901" y="156012"/>
              </a:cxn>
              <a:cxn ang="0">
                <a:pos x="283595" y="231724"/>
              </a:cxn>
              <a:cxn ang="0">
                <a:pos x="133728" y="231724"/>
              </a:cxn>
              <a:cxn ang="0">
                <a:pos x="106060" y="217958"/>
              </a:cxn>
              <a:cxn ang="0">
                <a:pos x="73781" y="250078"/>
              </a:cxn>
              <a:cxn ang="0">
                <a:pos x="106060" y="282198"/>
              </a:cxn>
              <a:cxn ang="0">
                <a:pos x="131422" y="268433"/>
              </a:cxn>
              <a:cxn ang="0">
                <a:pos x="175229" y="277610"/>
              </a:cxn>
              <a:cxn ang="0">
                <a:pos x="281289" y="277610"/>
              </a:cxn>
              <a:cxn ang="0">
                <a:pos x="276678" y="429033"/>
              </a:cxn>
              <a:cxn ang="0">
                <a:pos x="251316" y="548337"/>
              </a:cxn>
              <a:cxn ang="0">
                <a:pos x="136033" y="520805"/>
              </a:cxn>
              <a:cxn ang="0">
                <a:pos x="78392" y="486391"/>
              </a:cxn>
              <a:cxn ang="0">
                <a:pos x="80698" y="479508"/>
              </a:cxn>
              <a:cxn ang="0">
                <a:pos x="39196" y="440505"/>
              </a:cxn>
              <a:cxn ang="0">
                <a:pos x="0" y="479508"/>
              </a:cxn>
              <a:cxn ang="0">
                <a:pos x="39196" y="520805"/>
              </a:cxn>
              <a:cxn ang="0">
                <a:pos x="48419" y="518511"/>
              </a:cxn>
              <a:cxn ang="0">
                <a:pos x="110671" y="566691"/>
              </a:cxn>
              <a:cxn ang="0">
                <a:pos x="235176" y="626343"/>
              </a:cxn>
              <a:cxn ang="0">
                <a:pos x="311263" y="660757"/>
              </a:cxn>
              <a:cxn ang="0">
                <a:pos x="382738" y="626343"/>
              </a:cxn>
              <a:cxn ang="0">
                <a:pos x="507243" y="566691"/>
              </a:cxn>
              <a:cxn ang="0">
                <a:pos x="569496" y="518511"/>
              </a:cxn>
              <a:cxn ang="0">
                <a:pos x="578718" y="520805"/>
              </a:cxn>
              <a:cxn ang="0">
                <a:pos x="620220" y="479508"/>
              </a:cxn>
              <a:cxn ang="0">
                <a:pos x="578718" y="440505"/>
              </a:cxn>
              <a:cxn ang="0">
                <a:pos x="265150" y="80300"/>
              </a:cxn>
              <a:cxn ang="0">
                <a:pos x="308957" y="36709"/>
              </a:cxn>
              <a:cxn ang="0">
                <a:pos x="350459" y="80300"/>
              </a:cxn>
              <a:cxn ang="0">
                <a:pos x="308957" y="121598"/>
              </a:cxn>
              <a:cxn ang="0">
                <a:pos x="265150" y="80300"/>
              </a:cxn>
            </a:cxnLst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917661" y="2891241"/>
            <a:ext cx="664809" cy="660757"/>
            <a:chOff x="7069004" y="5110164"/>
            <a:chExt cx="664809" cy="660757"/>
          </a:xfrm>
          <a:solidFill>
            <a:schemeClr val="bg1"/>
          </a:solidFill>
        </p:grpSpPr>
        <p:sp>
          <p:nvSpPr>
            <p:cNvPr id="17" name="Freeform 368@|5FFC:0|FBC:0|LFC:0|LBC:16777215"/>
            <p:cNvSpPr/>
            <p:nvPr/>
          </p:nvSpPr>
          <p:spPr bwMode="auto">
            <a:xfrm>
              <a:off x="7170345" y="5531750"/>
              <a:ext cx="210793" cy="239171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Freeform 369@|5FFC:0|FBC:0|LFC:0|LBC:16777215"/>
            <p:cNvSpPr/>
            <p:nvPr/>
          </p:nvSpPr>
          <p:spPr bwMode="auto">
            <a:xfrm>
              <a:off x="7275742" y="5110164"/>
              <a:ext cx="458071" cy="502661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" name="Freeform 370@|5FFC:0|FBC:0|LFC:0|LBC:16777215"/>
            <p:cNvSpPr/>
            <p:nvPr/>
          </p:nvSpPr>
          <p:spPr bwMode="auto">
            <a:xfrm>
              <a:off x="7069004" y="5247990"/>
              <a:ext cx="133774" cy="227008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0" name="Rounded Rectangle 71"/>
          <p:cNvSpPr/>
          <p:nvPr/>
        </p:nvSpPr>
        <p:spPr>
          <a:xfrm>
            <a:off x="1698625" y="4557713"/>
            <a:ext cx="1839913" cy="746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Rounded Rectangle 72"/>
          <p:cNvSpPr/>
          <p:nvPr/>
        </p:nvSpPr>
        <p:spPr>
          <a:xfrm>
            <a:off x="1698625" y="4557713"/>
            <a:ext cx="957263" cy="746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615" name="TextBox 13"/>
          <p:cNvSpPr txBox="1"/>
          <p:nvPr/>
        </p:nvSpPr>
        <p:spPr>
          <a:xfrm>
            <a:off x="1725613" y="4205288"/>
            <a:ext cx="80327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6" name="TextBox 13"/>
          <p:cNvSpPr txBox="1"/>
          <p:nvPr/>
        </p:nvSpPr>
        <p:spPr>
          <a:xfrm>
            <a:off x="4048125" y="4205288"/>
            <a:ext cx="80327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7" name="TextBox 13"/>
          <p:cNvSpPr txBox="1"/>
          <p:nvPr/>
        </p:nvSpPr>
        <p:spPr>
          <a:xfrm>
            <a:off x="6357938" y="4205288"/>
            <a:ext cx="80327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8" name="TextBox 13"/>
          <p:cNvSpPr txBox="1"/>
          <p:nvPr/>
        </p:nvSpPr>
        <p:spPr>
          <a:xfrm>
            <a:off x="8763000" y="4205288"/>
            <a:ext cx="80327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9" name="TextBox 13"/>
          <p:cNvSpPr txBox="1"/>
          <p:nvPr/>
        </p:nvSpPr>
        <p:spPr>
          <a:xfrm>
            <a:off x="8763000" y="4733925"/>
            <a:ext cx="1798638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ounded Rectangle 71"/>
          <p:cNvSpPr/>
          <p:nvPr/>
        </p:nvSpPr>
        <p:spPr>
          <a:xfrm>
            <a:off x="4048125" y="4557713"/>
            <a:ext cx="1839913" cy="746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Rounded Rectangle 72"/>
          <p:cNvSpPr/>
          <p:nvPr/>
        </p:nvSpPr>
        <p:spPr>
          <a:xfrm>
            <a:off x="4048125" y="4557713"/>
            <a:ext cx="957263" cy="746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Rounded Rectangle 71"/>
          <p:cNvSpPr/>
          <p:nvPr/>
        </p:nvSpPr>
        <p:spPr>
          <a:xfrm>
            <a:off x="6310313" y="4557713"/>
            <a:ext cx="1839913" cy="746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Rounded Rectangle 72"/>
          <p:cNvSpPr/>
          <p:nvPr/>
        </p:nvSpPr>
        <p:spPr>
          <a:xfrm>
            <a:off x="6310313" y="4557713"/>
            <a:ext cx="957263" cy="746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Rounded Rectangle 71"/>
          <p:cNvSpPr/>
          <p:nvPr/>
        </p:nvSpPr>
        <p:spPr>
          <a:xfrm>
            <a:off x="8783638" y="4557713"/>
            <a:ext cx="1839913" cy="746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Rounded Rectangle 72"/>
          <p:cNvSpPr/>
          <p:nvPr/>
        </p:nvSpPr>
        <p:spPr>
          <a:xfrm>
            <a:off x="8783638" y="4557713"/>
            <a:ext cx="957263" cy="746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H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626" name="TextBox 13"/>
          <p:cNvSpPr txBox="1"/>
          <p:nvPr/>
        </p:nvSpPr>
        <p:spPr>
          <a:xfrm>
            <a:off x="6310313" y="4733925"/>
            <a:ext cx="1797050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7" name="TextBox 13"/>
          <p:cNvSpPr txBox="1"/>
          <p:nvPr/>
        </p:nvSpPr>
        <p:spPr>
          <a:xfrm>
            <a:off x="4060825" y="4733925"/>
            <a:ext cx="1797050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8" name="TextBox 13"/>
          <p:cNvSpPr txBox="1"/>
          <p:nvPr/>
        </p:nvSpPr>
        <p:spPr>
          <a:xfrm>
            <a:off x="1698625" y="4733925"/>
            <a:ext cx="1797050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椭圆 5"/>
          <p:cNvSpPr/>
          <p:nvPr/>
        </p:nvSpPr>
        <p:spPr>
          <a:xfrm>
            <a:off x="4313238" y="1646238"/>
            <a:ext cx="3565525" cy="3565525"/>
          </a:xfrm>
          <a:prstGeom prst="ellipse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8" name="文本框 54"/>
          <p:cNvSpPr txBox="1"/>
          <p:nvPr/>
        </p:nvSpPr>
        <p:spPr>
          <a:xfrm>
            <a:off x="5330825" y="3421063"/>
            <a:ext cx="162083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9" name="文本框 55"/>
          <p:cNvSpPr txBox="1"/>
          <p:nvPr/>
        </p:nvSpPr>
        <p:spPr>
          <a:xfrm>
            <a:off x="5399088" y="3048000"/>
            <a:ext cx="146685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0" name="矩形 62"/>
          <p:cNvSpPr/>
          <p:nvPr/>
        </p:nvSpPr>
        <p:spPr>
          <a:xfrm>
            <a:off x="5637213" y="1890713"/>
            <a:ext cx="1031875" cy="1323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15000" y="4217988"/>
            <a:ext cx="57150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715000" y="4449763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715000" y="4679950"/>
            <a:ext cx="57150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34" name="文本框 15"/>
          <p:cNvSpPr txBox="1"/>
          <p:nvPr/>
        </p:nvSpPr>
        <p:spPr>
          <a:xfrm>
            <a:off x="5772150" y="4108450"/>
            <a:ext cx="647700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积极面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5" name="文本框 16"/>
          <p:cNvSpPr txBox="1"/>
          <p:nvPr/>
        </p:nvSpPr>
        <p:spPr>
          <a:xfrm>
            <a:off x="5772150" y="4352925"/>
            <a:ext cx="801688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待改进面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6" name="文本框 17"/>
          <p:cNvSpPr txBox="1"/>
          <p:nvPr/>
        </p:nvSpPr>
        <p:spPr>
          <a:xfrm>
            <a:off x="5772150" y="4584700"/>
            <a:ext cx="801688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其他方面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6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1497013" y="2230438"/>
            <a:ext cx="9029700" cy="46990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Rectangle 36"/>
          <p:cNvSpPr/>
          <p:nvPr/>
        </p:nvSpPr>
        <p:spPr>
          <a:xfrm>
            <a:off x="1978025" y="2300288"/>
            <a:ext cx="1525588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 Condensed Light" panose="020B0306030504020204" pitchFamily="34" charset="0"/>
                <a:sym typeface="Arial" panose="020B0604020202020204" pitchFamily="34" charset="0"/>
              </a:rPr>
              <a:t>ADD TITLE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Condensed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tangle 37"/>
          <p:cNvSpPr/>
          <p:nvPr/>
        </p:nvSpPr>
        <p:spPr>
          <a:xfrm>
            <a:off x="3770313" y="2767013"/>
            <a:ext cx="6756400" cy="469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5916613" y="3303588"/>
            <a:ext cx="4610100" cy="46990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Rectangle 51"/>
          <p:cNvSpPr/>
          <p:nvPr/>
        </p:nvSpPr>
        <p:spPr>
          <a:xfrm>
            <a:off x="8027988" y="3852863"/>
            <a:ext cx="2498725" cy="469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Rectangle 36"/>
          <p:cNvSpPr/>
          <p:nvPr/>
        </p:nvSpPr>
        <p:spPr>
          <a:xfrm>
            <a:off x="4364038" y="2790825"/>
            <a:ext cx="1525588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 Condensed Light" panose="020B0306030504020204" pitchFamily="34" charset="0"/>
                <a:sym typeface="Arial" panose="020B0604020202020204" pitchFamily="34" charset="0"/>
              </a:rPr>
              <a:t>ADD TITLE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Condensed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Rectangle 36"/>
          <p:cNvSpPr/>
          <p:nvPr/>
        </p:nvSpPr>
        <p:spPr>
          <a:xfrm>
            <a:off x="6538913" y="3328988"/>
            <a:ext cx="15271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 Condensed Light" panose="020B0306030504020204" pitchFamily="34" charset="0"/>
                <a:sym typeface="Arial" panose="020B0604020202020204" pitchFamily="34" charset="0"/>
              </a:rPr>
              <a:t>ADD TITLE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Condensed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36"/>
          <p:cNvSpPr/>
          <p:nvPr/>
        </p:nvSpPr>
        <p:spPr>
          <a:xfrm>
            <a:off x="8520113" y="3889375"/>
            <a:ext cx="15271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 Condensed Light" panose="020B0306030504020204" pitchFamily="34" charset="0"/>
                <a:sym typeface="Arial" panose="020B0604020202020204" pitchFamily="34" charset="0"/>
              </a:rPr>
              <a:t>ADD TITLE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Condensed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8685" name="Freeform 251"/>
          <p:cNvSpPr>
            <a:spLocks noEditPoints="1"/>
          </p:cNvSpPr>
          <p:nvPr/>
        </p:nvSpPr>
        <p:spPr>
          <a:xfrm>
            <a:off x="1601788" y="2338388"/>
            <a:ext cx="271462" cy="254000"/>
          </a:xfrm>
          <a:custGeom>
            <a:avLst/>
            <a:gdLst/>
            <a:ahLst/>
            <a:cxnLst>
              <a:cxn ang="0">
                <a:pos x="239898" y="172936"/>
              </a:cxn>
              <a:cxn ang="0">
                <a:pos x="211038" y="62149"/>
              </a:cxn>
              <a:cxn ang="0">
                <a:pos x="73052" y="32426"/>
              </a:cxn>
              <a:cxn ang="0">
                <a:pos x="28860" y="2702"/>
              </a:cxn>
              <a:cxn ang="0">
                <a:pos x="10822" y="11709"/>
              </a:cxn>
              <a:cxn ang="0">
                <a:pos x="55014" y="51340"/>
              </a:cxn>
              <a:cxn ang="0">
                <a:pos x="119047" y="224277"/>
              </a:cxn>
              <a:cxn ang="0">
                <a:pos x="271463" y="234184"/>
              </a:cxn>
              <a:cxn ang="0">
                <a:pos x="239898" y="172936"/>
              </a:cxn>
              <a:cxn ang="0">
                <a:pos x="218253" y="208965"/>
              </a:cxn>
              <a:cxn ang="0">
                <a:pos x="216449" y="209865"/>
              </a:cxn>
              <a:cxn ang="0">
                <a:pos x="214645" y="208965"/>
              </a:cxn>
              <a:cxn ang="0">
                <a:pos x="143397" y="124298"/>
              </a:cxn>
              <a:cxn ang="0">
                <a:pos x="95598" y="67553"/>
              </a:cxn>
              <a:cxn ang="0">
                <a:pos x="95598" y="63950"/>
              </a:cxn>
              <a:cxn ang="0">
                <a:pos x="98304" y="63950"/>
              </a:cxn>
              <a:cxn ang="0">
                <a:pos x="160533" y="109887"/>
              </a:cxn>
              <a:cxn ang="0">
                <a:pos x="219155" y="206262"/>
              </a:cxn>
              <a:cxn ang="0">
                <a:pos x="218253" y="208965"/>
              </a:cxn>
            </a:cxnLst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367"/>
          <p:cNvSpPr>
            <a:spLocks noEditPoints="1"/>
          </p:cNvSpPr>
          <p:nvPr/>
        </p:nvSpPr>
        <p:spPr bwMode="auto">
          <a:xfrm>
            <a:off x="3938588" y="2854325"/>
            <a:ext cx="276225" cy="293688"/>
          </a:xfrm>
          <a:custGeom>
            <a:avLst/>
            <a:gdLst>
              <a:gd name="T0" fmla="*/ 251 w 269"/>
              <a:gd name="T1" fmla="*/ 192 h 288"/>
              <a:gd name="T2" fmla="*/ 234 w 269"/>
              <a:gd name="T3" fmla="*/ 209 h 288"/>
              <a:gd name="T4" fmla="*/ 234 w 269"/>
              <a:gd name="T5" fmla="*/ 211 h 288"/>
              <a:gd name="T6" fmla="*/ 201 w 269"/>
              <a:gd name="T7" fmla="*/ 233 h 288"/>
              <a:gd name="T8" fmla="*/ 160 w 269"/>
              <a:gd name="T9" fmla="*/ 240 h 288"/>
              <a:gd name="T10" fmla="*/ 148 w 269"/>
              <a:gd name="T11" fmla="*/ 187 h 288"/>
              <a:gd name="T12" fmla="*/ 146 w 269"/>
              <a:gd name="T13" fmla="*/ 121 h 288"/>
              <a:gd name="T14" fmla="*/ 193 w 269"/>
              <a:gd name="T15" fmla="*/ 121 h 288"/>
              <a:gd name="T16" fmla="*/ 211 w 269"/>
              <a:gd name="T17" fmla="*/ 117 h 288"/>
              <a:gd name="T18" fmla="*/ 222 w 269"/>
              <a:gd name="T19" fmla="*/ 123 h 288"/>
              <a:gd name="T20" fmla="*/ 236 w 269"/>
              <a:gd name="T21" fmla="*/ 109 h 288"/>
              <a:gd name="T22" fmla="*/ 222 w 269"/>
              <a:gd name="T23" fmla="*/ 95 h 288"/>
              <a:gd name="T24" fmla="*/ 210 w 269"/>
              <a:gd name="T25" fmla="*/ 101 h 288"/>
              <a:gd name="T26" fmla="*/ 145 w 269"/>
              <a:gd name="T27" fmla="*/ 101 h 288"/>
              <a:gd name="T28" fmla="*/ 144 w 269"/>
              <a:gd name="T29" fmla="*/ 68 h 288"/>
              <a:gd name="T30" fmla="*/ 169 w 269"/>
              <a:gd name="T31" fmla="*/ 35 h 288"/>
              <a:gd name="T32" fmla="*/ 134 w 269"/>
              <a:gd name="T33" fmla="*/ 0 h 288"/>
              <a:gd name="T34" fmla="*/ 99 w 269"/>
              <a:gd name="T35" fmla="*/ 35 h 288"/>
              <a:gd name="T36" fmla="*/ 124 w 269"/>
              <a:gd name="T37" fmla="*/ 68 h 288"/>
              <a:gd name="T38" fmla="*/ 123 w 269"/>
              <a:gd name="T39" fmla="*/ 101 h 288"/>
              <a:gd name="T40" fmla="*/ 58 w 269"/>
              <a:gd name="T41" fmla="*/ 101 h 288"/>
              <a:gd name="T42" fmla="*/ 46 w 269"/>
              <a:gd name="T43" fmla="*/ 95 h 288"/>
              <a:gd name="T44" fmla="*/ 32 w 269"/>
              <a:gd name="T45" fmla="*/ 109 h 288"/>
              <a:gd name="T46" fmla="*/ 46 w 269"/>
              <a:gd name="T47" fmla="*/ 123 h 288"/>
              <a:gd name="T48" fmla="*/ 57 w 269"/>
              <a:gd name="T49" fmla="*/ 117 h 288"/>
              <a:gd name="T50" fmla="*/ 76 w 269"/>
              <a:gd name="T51" fmla="*/ 121 h 288"/>
              <a:gd name="T52" fmla="*/ 122 w 269"/>
              <a:gd name="T53" fmla="*/ 121 h 288"/>
              <a:gd name="T54" fmla="*/ 120 w 269"/>
              <a:gd name="T55" fmla="*/ 187 h 288"/>
              <a:gd name="T56" fmla="*/ 109 w 269"/>
              <a:gd name="T57" fmla="*/ 239 h 288"/>
              <a:gd name="T58" fmla="*/ 59 w 269"/>
              <a:gd name="T59" fmla="*/ 227 h 288"/>
              <a:gd name="T60" fmla="*/ 34 w 269"/>
              <a:gd name="T61" fmla="*/ 212 h 288"/>
              <a:gd name="T62" fmla="*/ 35 w 269"/>
              <a:gd name="T63" fmla="*/ 209 h 288"/>
              <a:gd name="T64" fmla="*/ 17 w 269"/>
              <a:gd name="T65" fmla="*/ 192 h 288"/>
              <a:gd name="T66" fmla="*/ 0 w 269"/>
              <a:gd name="T67" fmla="*/ 209 h 288"/>
              <a:gd name="T68" fmla="*/ 17 w 269"/>
              <a:gd name="T69" fmla="*/ 227 h 288"/>
              <a:gd name="T70" fmla="*/ 21 w 269"/>
              <a:gd name="T71" fmla="*/ 226 h 288"/>
              <a:gd name="T72" fmla="*/ 48 w 269"/>
              <a:gd name="T73" fmla="*/ 247 h 288"/>
              <a:gd name="T74" fmla="*/ 102 w 269"/>
              <a:gd name="T75" fmla="*/ 273 h 288"/>
              <a:gd name="T76" fmla="*/ 135 w 269"/>
              <a:gd name="T77" fmla="*/ 288 h 288"/>
              <a:gd name="T78" fmla="*/ 166 w 269"/>
              <a:gd name="T79" fmla="*/ 273 h 288"/>
              <a:gd name="T80" fmla="*/ 220 w 269"/>
              <a:gd name="T81" fmla="*/ 247 h 288"/>
              <a:gd name="T82" fmla="*/ 247 w 269"/>
              <a:gd name="T83" fmla="*/ 226 h 288"/>
              <a:gd name="T84" fmla="*/ 251 w 269"/>
              <a:gd name="T85" fmla="*/ 227 h 288"/>
              <a:gd name="T86" fmla="*/ 269 w 269"/>
              <a:gd name="T87" fmla="*/ 209 h 288"/>
              <a:gd name="T88" fmla="*/ 251 w 269"/>
              <a:gd name="T89" fmla="*/ 192 h 288"/>
              <a:gd name="T90" fmla="*/ 115 w 269"/>
              <a:gd name="T91" fmla="*/ 35 h 288"/>
              <a:gd name="T92" fmla="*/ 134 w 269"/>
              <a:gd name="T93" fmla="*/ 16 h 288"/>
              <a:gd name="T94" fmla="*/ 152 w 269"/>
              <a:gd name="T95" fmla="*/ 35 h 288"/>
              <a:gd name="T96" fmla="*/ 134 w 269"/>
              <a:gd name="T97" fmla="*/ 53 h 288"/>
              <a:gd name="T98" fmla="*/ 115 w 269"/>
              <a:gd name="T99" fmla="*/ 3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102513" y="3409114"/>
            <a:ext cx="264542" cy="295347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7" name="Rectangle 74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Freeform 75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" name="Freeform 76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21002" y="3958155"/>
            <a:ext cx="227013" cy="258763"/>
            <a:chOff x="3943350" y="5629276"/>
            <a:chExt cx="227013" cy="258763"/>
          </a:xfrm>
          <a:solidFill>
            <a:schemeClr val="bg2">
              <a:lumMod val="25000"/>
            </a:schemeClr>
          </a:solidFill>
        </p:grpSpPr>
        <p:sp>
          <p:nvSpPr>
            <p:cNvPr id="21" name="Freeform 426"/>
            <p:cNvSpPr>
              <a:spLocks noEditPoints="1"/>
            </p:cNvSpPr>
            <p:nvPr/>
          </p:nvSpPr>
          <p:spPr bwMode="auto">
            <a:xfrm>
              <a:off x="4095750" y="5629276"/>
              <a:ext cx="74613" cy="258763"/>
            </a:xfrm>
            <a:custGeom>
              <a:avLst/>
              <a:gdLst>
                <a:gd name="T0" fmla="*/ 0 w 47"/>
                <a:gd name="T1" fmla="*/ 0 h 163"/>
                <a:gd name="T2" fmla="*/ 0 w 47"/>
                <a:gd name="T3" fmla="*/ 163 h 163"/>
                <a:gd name="T4" fmla="*/ 47 w 47"/>
                <a:gd name="T5" fmla="*/ 163 h 163"/>
                <a:gd name="T6" fmla="*/ 47 w 47"/>
                <a:gd name="T7" fmla="*/ 0 h 163"/>
                <a:gd name="T8" fmla="*/ 0 w 47"/>
                <a:gd name="T9" fmla="*/ 0 h 163"/>
                <a:gd name="T10" fmla="*/ 34 w 47"/>
                <a:gd name="T11" fmla="*/ 122 h 163"/>
                <a:gd name="T12" fmla="*/ 13 w 47"/>
                <a:gd name="T13" fmla="*/ 122 h 163"/>
                <a:gd name="T14" fmla="*/ 13 w 47"/>
                <a:gd name="T15" fmla="*/ 102 h 163"/>
                <a:gd name="T16" fmla="*/ 34 w 47"/>
                <a:gd name="T17" fmla="*/ 102 h 163"/>
                <a:gd name="T18" fmla="*/ 34 w 47"/>
                <a:gd name="T19" fmla="*/ 122 h 163"/>
                <a:gd name="T20" fmla="*/ 34 w 47"/>
                <a:gd name="T21" fmla="*/ 81 h 163"/>
                <a:gd name="T22" fmla="*/ 13 w 47"/>
                <a:gd name="T23" fmla="*/ 81 h 163"/>
                <a:gd name="T24" fmla="*/ 13 w 47"/>
                <a:gd name="T25" fmla="*/ 61 h 163"/>
                <a:gd name="T26" fmla="*/ 34 w 47"/>
                <a:gd name="T27" fmla="*/ 61 h 163"/>
                <a:gd name="T28" fmla="*/ 34 w 47"/>
                <a:gd name="T29" fmla="*/ 81 h 163"/>
                <a:gd name="T30" fmla="*/ 34 w 47"/>
                <a:gd name="T31" fmla="*/ 41 h 163"/>
                <a:gd name="T32" fmla="*/ 13 w 47"/>
                <a:gd name="T33" fmla="*/ 41 h 163"/>
                <a:gd name="T34" fmla="*/ 13 w 47"/>
                <a:gd name="T35" fmla="*/ 20 h 163"/>
                <a:gd name="T36" fmla="*/ 34 w 47"/>
                <a:gd name="T37" fmla="*/ 20 h 163"/>
                <a:gd name="T38" fmla="*/ 34 w 47"/>
                <a:gd name="T39" fmla="*/ 4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63">
                  <a:moveTo>
                    <a:pt x="0" y="0"/>
                  </a:moveTo>
                  <a:lnTo>
                    <a:pt x="0" y="163"/>
                  </a:lnTo>
                  <a:lnTo>
                    <a:pt x="47" y="163"/>
                  </a:lnTo>
                  <a:lnTo>
                    <a:pt x="47" y="0"/>
                  </a:lnTo>
                  <a:lnTo>
                    <a:pt x="0" y="0"/>
                  </a:lnTo>
                  <a:close/>
                  <a:moveTo>
                    <a:pt x="34" y="122"/>
                  </a:moveTo>
                  <a:lnTo>
                    <a:pt x="13" y="122"/>
                  </a:lnTo>
                  <a:lnTo>
                    <a:pt x="13" y="102"/>
                  </a:lnTo>
                  <a:lnTo>
                    <a:pt x="34" y="102"/>
                  </a:lnTo>
                  <a:lnTo>
                    <a:pt x="34" y="122"/>
                  </a:lnTo>
                  <a:close/>
                  <a:moveTo>
                    <a:pt x="34" y="81"/>
                  </a:moveTo>
                  <a:lnTo>
                    <a:pt x="13" y="81"/>
                  </a:lnTo>
                  <a:lnTo>
                    <a:pt x="13" y="61"/>
                  </a:lnTo>
                  <a:lnTo>
                    <a:pt x="34" y="61"/>
                  </a:lnTo>
                  <a:lnTo>
                    <a:pt x="34" y="81"/>
                  </a:lnTo>
                  <a:close/>
                  <a:moveTo>
                    <a:pt x="34" y="41"/>
                  </a:moveTo>
                  <a:lnTo>
                    <a:pt x="13" y="41"/>
                  </a:lnTo>
                  <a:lnTo>
                    <a:pt x="13" y="20"/>
                  </a:lnTo>
                  <a:lnTo>
                    <a:pt x="34" y="20"/>
                  </a:lnTo>
                  <a:lnTo>
                    <a:pt x="3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2" name="Freeform 427"/>
            <p:cNvSpPr>
              <a:spLocks noEditPoints="1"/>
            </p:cNvSpPr>
            <p:nvPr/>
          </p:nvSpPr>
          <p:spPr bwMode="auto">
            <a:xfrm>
              <a:off x="3943350" y="5664201"/>
              <a:ext cx="130175" cy="223838"/>
            </a:xfrm>
            <a:custGeom>
              <a:avLst/>
              <a:gdLst>
                <a:gd name="T0" fmla="*/ 68 w 82"/>
                <a:gd name="T1" fmla="*/ 7 h 141"/>
                <a:gd name="T2" fmla="*/ 38 w 82"/>
                <a:gd name="T3" fmla="*/ 7 h 141"/>
                <a:gd name="T4" fmla="*/ 38 w 82"/>
                <a:gd name="T5" fmla="*/ 19 h 141"/>
                <a:gd name="T6" fmla="*/ 19 w 82"/>
                <a:gd name="T7" fmla="*/ 19 h 141"/>
                <a:gd name="T8" fmla="*/ 19 w 82"/>
                <a:gd name="T9" fmla="*/ 0 h 141"/>
                <a:gd name="T10" fmla="*/ 12 w 82"/>
                <a:gd name="T11" fmla="*/ 0 h 141"/>
                <a:gd name="T12" fmla="*/ 12 w 82"/>
                <a:gd name="T13" fmla="*/ 19 h 141"/>
                <a:gd name="T14" fmla="*/ 0 w 82"/>
                <a:gd name="T15" fmla="*/ 19 h 141"/>
                <a:gd name="T16" fmla="*/ 0 w 82"/>
                <a:gd name="T17" fmla="*/ 141 h 141"/>
                <a:gd name="T18" fmla="*/ 82 w 82"/>
                <a:gd name="T19" fmla="*/ 141 h 141"/>
                <a:gd name="T20" fmla="*/ 82 w 82"/>
                <a:gd name="T21" fmla="*/ 19 h 141"/>
                <a:gd name="T22" fmla="*/ 68 w 82"/>
                <a:gd name="T23" fmla="*/ 19 h 141"/>
                <a:gd name="T24" fmla="*/ 68 w 82"/>
                <a:gd name="T25" fmla="*/ 7 h 141"/>
                <a:gd name="T26" fmla="*/ 33 w 82"/>
                <a:gd name="T27" fmla="*/ 100 h 141"/>
                <a:gd name="T28" fmla="*/ 13 w 82"/>
                <a:gd name="T29" fmla="*/ 100 h 141"/>
                <a:gd name="T30" fmla="*/ 13 w 82"/>
                <a:gd name="T31" fmla="*/ 80 h 141"/>
                <a:gd name="T32" fmla="*/ 33 w 82"/>
                <a:gd name="T33" fmla="*/ 80 h 141"/>
                <a:gd name="T34" fmla="*/ 33 w 82"/>
                <a:gd name="T35" fmla="*/ 100 h 141"/>
                <a:gd name="T36" fmla="*/ 33 w 82"/>
                <a:gd name="T37" fmla="*/ 59 h 141"/>
                <a:gd name="T38" fmla="*/ 13 w 82"/>
                <a:gd name="T39" fmla="*/ 59 h 141"/>
                <a:gd name="T40" fmla="*/ 13 w 82"/>
                <a:gd name="T41" fmla="*/ 39 h 141"/>
                <a:gd name="T42" fmla="*/ 33 w 82"/>
                <a:gd name="T43" fmla="*/ 39 h 141"/>
                <a:gd name="T44" fmla="*/ 33 w 82"/>
                <a:gd name="T45" fmla="*/ 59 h 141"/>
                <a:gd name="T46" fmla="*/ 68 w 82"/>
                <a:gd name="T47" fmla="*/ 100 h 141"/>
                <a:gd name="T48" fmla="*/ 48 w 82"/>
                <a:gd name="T49" fmla="*/ 100 h 141"/>
                <a:gd name="T50" fmla="*/ 48 w 82"/>
                <a:gd name="T51" fmla="*/ 80 h 141"/>
                <a:gd name="T52" fmla="*/ 68 w 82"/>
                <a:gd name="T53" fmla="*/ 80 h 141"/>
                <a:gd name="T54" fmla="*/ 68 w 82"/>
                <a:gd name="T55" fmla="*/ 100 h 141"/>
                <a:gd name="T56" fmla="*/ 68 w 82"/>
                <a:gd name="T57" fmla="*/ 59 h 141"/>
                <a:gd name="T58" fmla="*/ 48 w 82"/>
                <a:gd name="T59" fmla="*/ 59 h 141"/>
                <a:gd name="T60" fmla="*/ 48 w 82"/>
                <a:gd name="T61" fmla="*/ 39 h 141"/>
                <a:gd name="T62" fmla="*/ 68 w 82"/>
                <a:gd name="T63" fmla="*/ 39 h 141"/>
                <a:gd name="T64" fmla="*/ 68 w 82"/>
                <a:gd name="T65" fmla="*/ 5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141">
                  <a:moveTo>
                    <a:pt x="68" y="7"/>
                  </a:moveTo>
                  <a:lnTo>
                    <a:pt x="38" y="7"/>
                  </a:lnTo>
                  <a:lnTo>
                    <a:pt x="38" y="19"/>
                  </a:lnTo>
                  <a:lnTo>
                    <a:pt x="19" y="19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12" y="19"/>
                  </a:lnTo>
                  <a:lnTo>
                    <a:pt x="0" y="19"/>
                  </a:lnTo>
                  <a:lnTo>
                    <a:pt x="0" y="141"/>
                  </a:lnTo>
                  <a:lnTo>
                    <a:pt x="82" y="141"/>
                  </a:lnTo>
                  <a:lnTo>
                    <a:pt x="82" y="19"/>
                  </a:lnTo>
                  <a:lnTo>
                    <a:pt x="68" y="19"/>
                  </a:lnTo>
                  <a:lnTo>
                    <a:pt x="68" y="7"/>
                  </a:lnTo>
                  <a:close/>
                  <a:moveTo>
                    <a:pt x="33" y="100"/>
                  </a:moveTo>
                  <a:lnTo>
                    <a:pt x="13" y="100"/>
                  </a:lnTo>
                  <a:lnTo>
                    <a:pt x="13" y="80"/>
                  </a:lnTo>
                  <a:lnTo>
                    <a:pt x="33" y="80"/>
                  </a:lnTo>
                  <a:lnTo>
                    <a:pt x="33" y="100"/>
                  </a:lnTo>
                  <a:close/>
                  <a:moveTo>
                    <a:pt x="33" y="59"/>
                  </a:moveTo>
                  <a:lnTo>
                    <a:pt x="13" y="59"/>
                  </a:lnTo>
                  <a:lnTo>
                    <a:pt x="13" y="39"/>
                  </a:lnTo>
                  <a:lnTo>
                    <a:pt x="33" y="39"/>
                  </a:lnTo>
                  <a:lnTo>
                    <a:pt x="33" y="59"/>
                  </a:lnTo>
                  <a:close/>
                  <a:moveTo>
                    <a:pt x="68" y="100"/>
                  </a:moveTo>
                  <a:lnTo>
                    <a:pt x="48" y="100"/>
                  </a:lnTo>
                  <a:lnTo>
                    <a:pt x="48" y="80"/>
                  </a:lnTo>
                  <a:lnTo>
                    <a:pt x="68" y="80"/>
                  </a:lnTo>
                  <a:lnTo>
                    <a:pt x="68" y="100"/>
                  </a:lnTo>
                  <a:close/>
                  <a:moveTo>
                    <a:pt x="68" y="59"/>
                  </a:moveTo>
                  <a:lnTo>
                    <a:pt x="48" y="59"/>
                  </a:lnTo>
                  <a:lnTo>
                    <a:pt x="48" y="39"/>
                  </a:lnTo>
                  <a:lnTo>
                    <a:pt x="68" y="39"/>
                  </a:lnTo>
                  <a:lnTo>
                    <a:pt x="68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8689" name="矩形 22"/>
          <p:cNvSpPr/>
          <p:nvPr/>
        </p:nvSpPr>
        <p:spPr>
          <a:xfrm>
            <a:off x="1944688" y="2854325"/>
            <a:ext cx="1652587" cy="7762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90" name="矩形 23"/>
          <p:cNvSpPr/>
          <p:nvPr/>
        </p:nvSpPr>
        <p:spPr>
          <a:xfrm>
            <a:off x="4076700" y="3408363"/>
            <a:ext cx="1652588" cy="7762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91" name="矩形 24"/>
          <p:cNvSpPr/>
          <p:nvPr/>
        </p:nvSpPr>
        <p:spPr>
          <a:xfrm>
            <a:off x="6208713" y="3910013"/>
            <a:ext cx="1652587" cy="7762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692" name="矩形 25"/>
          <p:cNvSpPr/>
          <p:nvPr/>
        </p:nvSpPr>
        <p:spPr>
          <a:xfrm>
            <a:off x="8340725" y="4465638"/>
            <a:ext cx="1652588" cy="7747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00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701" name="Straight Connector 69@|9FFC:0|FBC:0|LFC:9868950|LBC:16777215"/>
          <p:cNvCxnSpPr/>
          <p:nvPr/>
        </p:nvCxnSpPr>
        <p:spPr>
          <a:xfrm flipV="1">
            <a:off x="2230438" y="3344863"/>
            <a:ext cx="0" cy="2952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702" name="Straight Connector 70@|9FFC:0|FBC:0|LFC:9868950|LBC:16777215"/>
          <p:cNvCxnSpPr/>
          <p:nvPr/>
        </p:nvCxnSpPr>
        <p:spPr>
          <a:xfrm flipV="1">
            <a:off x="4751388" y="3344863"/>
            <a:ext cx="0" cy="2952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703" name="Straight Connector 71@|9FFC:0|FBC:0|LFC:9868950|LBC:16777215"/>
          <p:cNvCxnSpPr/>
          <p:nvPr/>
        </p:nvCxnSpPr>
        <p:spPr>
          <a:xfrm flipV="1">
            <a:off x="7273925" y="3344863"/>
            <a:ext cx="0" cy="2952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704" name="Straight Connector 72@|9FFC:0|FBC:0|LFC:9868950|LBC:16777215"/>
          <p:cNvCxnSpPr/>
          <p:nvPr/>
        </p:nvCxnSpPr>
        <p:spPr>
          <a:xfrm flipV="1">
            <a:off x="9780588" y="3344863"/>
            <a:ext cx="0" cy="2952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705" name="Straight Connector 73@|9FFC:0|FBC:0|LFC:9868950|LBC:16777215"/>
          <p:cNvCxnSpPr/>
          <p:nvPr/>
        </p:nvCxnSpPr>
        <p:spPr>
          <a:xfrm>
            <a:off x="2230438" y="3344863"/>
            <a:ext cx="7550150" cy="0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706" name="Straight Connector 74@|9FFC:0|FBC:0|LFC:9868950|LBC:16777215"/>
          <p:cNvCxnSpPr/>
          <p:nvPr/>
        </p:nvCxnSpPr>
        <p:spPr>
          <a:xfrm flipV="1">
            <a:off x="6013450" y="2873375"/>
            <a:ext cx="0" cy="471488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" name="Oval 19"/>
          <p:cNvSpPr>
            <a:spLocks noChangeArrowheads="1"/>
          </p:cNvSpPr>
          <p:nvPr/>
        </p:nvSpPr>
        <p:spPr bwMode="auto">
          <a:xfrm>
            <a:off x="5514975" y="1928813"/>
            <a:ext cx="996950" cy="992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0" tIns="0" rIns="0" bIns="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1735138" y="3640138"/>
            <a:ext cx="995363" cy="9937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4259263" y="3640138"/>
            <a:ext cx="995363" cy="9937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6783388" y="3640138"/>
            <a:ext cx="995363" cy="9937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A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9307513" y="3640138"/>
            <a:ext cx="995363" cy="9937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32"/>
          <p:cNvSpPr/>
          <p:nvPr/>
        </p:nvSpPr>
        <p:spPr bwMode="auto">
          <a:xfrm>
            <a:off x="2068513" y="3952875"/>
            <a:ext cx="323850" cy="403225"/>
          </a:xfrm>
          <a:custGeom>
            <a:avLst/>
            <a:gdLst>
              <a:gd name="T0" fmla="*/ 231 w 231"/>
              <a:gd name="T1" fmla="*/ 0 h 288"/>
              <a:gd name="T2" fmla="*/ 0 w 231"/>
              <a:gd name="T3" fmla="*/ 0 h 288"/>
              <a:gd name="T4" fmla="*/ 99 w 231"/>
              <a:gd name="T5" fmla="*/ 114 h 288"/>
              <a:gd name="T6" fmla="*/ 99 w 231"/>
              <a:gd name="T7" fmla="*/ 243 h 288"/>
              <a:gd name="T8" fmla="*/ 46 w 231"/>
              <a:gd name="T9" fmla="*/ 288 h 288"/>
              <a:gd name="T10" fmla="*/ 185 w 231"/>
              <a:gd name="T11" fmla="*/ 288 h 288"/>
              <a:gd name="T12" fmla="*/ 132 w 231"/>
              <a:gd name="T13" fmla="*/ 243 h 288"/>
              <a:gd name="T14" fmla="*/ 132 w 231"/>
              <a:gd name="T15" fmla="*/ 114 h 288"/>
              <a:gd name="T16" fmla="*/ 231 w 231"/>
              <a:gd name="T1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08"/>
          <p:cNvSpPr>
            <a:spLocks noEditPoints="1"/>
          </p:cNvSpPr>
          <p:nvPr/>
        </p:nvSpPr>
        <p:spPr bwMode="auto">
          <a:xfrm>
            <a:off x="9628188" y="3910013"/>
            <a:ext cx="350838" cy="403225"/>
          </a:xfrm>
          <a:custGeom>
            <a:avLst/>
            <a:gdLst>
              <a:gd name="T0" fmla="*/ 217 w 252"/>
              <a:gd name="T1" fmla="*/ 204 h 288"/>
              <a:gd name="T2" fmla="*/ 217 w 252"/>
              <a:gd name="T3" fmla="*/ 196 h 288"/>
              <a:gd name="T4" fmla="*/ 217 w 252"/>
              <a:gd name="T5" fmla="*/ 126 h 288"/>
              <a:gd name="T6" fmla="*/ 156 w 252"/>
              <a:gd name="T7" fmla="*/ 40 h 288"/>
              <a:gd name="T8" fmla="*/ 158 w 252"/>
              <a:gd name="T9" fmla="*/ 32 h 288"/>
              <a:gd name="T10" fmla="*/ 126 w 252"/>
              <a:gd name="T11" fmla="*/ 0 h 288"/>
              <a:gd name="T12" fmla="*/ 94 w 252"/>
              <a:gd name="T13" fmla="*/ 32 h 288"/>
              <a:gd name="T14" fmla="*/ 96 w 252"/>
              <a:gd name="T15" fmla="*/ 40 h 288"/>
              <a:gd name="T16" fmla="*/ 35 w 252"/>
              <a:gd name="T17" fmla="*/ 126 h 288"/>
              <a:gd name="T18" fmla="*/ 35 w 252"/>
              <a:gd name="T19" fmla="*/ 196 h 288"/>
              <a:gd name="T20" fmla="*/ 35 w 252"/>
              <a:gd name="T21" fmla="*/ 204 h 288"/>
              <a:gd name="T22" fmla="*/ 0 w 252"/>
              <a:gd name="T23" fmla="*/ 238 h 288"/>
              <a:gd name="T24" fmla="*/ 14 w 252"/>
              <a:gd name="T25" fmla="*/ 252 h 288"/>
              <a:gd name="T26" fmla="*/ 95 w 252"/>
              <a:gd name="T27" fmla="*/ 252 h 288"/>
              <a:gd name="T28" fmla="*/ 94 w 252"/>
              <a:gd name="T29" fmla="*/ 256 h 288"/>
              <a:gd name="T30" fmla="*/ 126 w 252"/>
              <a:gd name="T31" fmla="*/ 288 h 288"/>
              <a:gd name="T32" fmla="*/ 158 w 252"/>
              <a:gd name="T33" fmla="*/ 256 h 288"/>
              <a:gd name="T34" fmla="*/ 157 w 252"/>
              <a:gd name="T35" fmla="*/ 252 h 288"/>
              <a:gd name="T36" fmla="*/ 238 w 252"/>
              <a:gd name="T37" fmla="*/ 252 h 288"/>
              <a:gd name="T38" fmla="*/ 252 w 252"/>
              <a:gd name="T39" fmla="*/ 238 h 288"/>
              <a:gd name="T40" fmla="*/ 217 w 252"/>
              <a:gd name="T41" fmla="*/ 204 h 288"/>
              <a:gd name="T42" fmla="*/ 108 w 252"/>
              <a:gd name="T43" fmla="*/ 32 h 288"/>
              <a:gd name="T44" fmla="*/ 126 w 252"/>
              <a:gd name="T45" fmla="*/ 14 h 288"/>
              <a:gd name="T46" fmla="*/ 144 w 252"/>
              <a:gd name="T47" fmla="*/ 32 h 288"/>
              <a:gd name="T48" fmla="*/ 143 w 252"/>
              <a:gd name="T49" fmla="*/ 37 h 288"/>
              <a:gd name="T50" fmla="*/ 126 w 252"/>
              <a:gd name="T51" fmla="*/ 35 h 288"/>
              <a:gd name="T52" fmla="*/ 109 w 252"/>
              <a:gd name="T53" fmla="*/ 37 h 288"/>
              <a:gd name="T54" fmla="*/ 108 w 252"/>
              <a:gd name="T55" fmla="*/ 3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250"/>
          <p:cNvSpPr>
            <a:spLocks noEditPoints="1"/>
          </p:cNvSpPr>
          <p:nvPr/>
        </p:nvSpPr>
        <p:spPr bwMode="auto">
          <a:xfrm>
            <a:off x="4532313" y="3938588"/>
            <a:ext cx="439738" cy="417513"/>
          </a:xfrm>
          <a:custGeom>
            <a:avLst/>
            <a:gdLst>
              <a:gd name="T0" fmla="*/ 313 w 313"/>
              <a:gd name="T1" fmla="*/ 8 h 297"/>
              <a:gd name="T2" fmla="*/ 206 w 313"/>
              <a:gd name="T3" fmla="*/ 13 h 297"/>
              <a:gd name="T4" fmla="*/ 61 w 313"/>
              <a:gd name="T5" fmla="*/ 45 h 297"/>
              <a:gd name="T6" fmla="*/ 61 w 313"/>
              <a:gd name="T7" fmla="*/ 225 h 297"/>
              <a:gd name="T8" fmla="*/ 25 w 313"/>
              <a:gd name="T9" fmla="*/ 278 h 297"/>
              <a:gd name="T10" fmla="*/ 38 w 313"/>
              <a:gd name="T11" fmla="*/ 297 h 297"/>
              <a:gd name="T12" fmla="*/ 91 w 313"/>
              <a:gd name="T13" fmla="*/ 254 h 297"/>
              <a:gd name="T14" fmla="*/ 169 w 313"/>
              <a:gd name="T15" fmla="*/ 285 h 297"/>
              <a:gd name="T16" fmla="*/ 310 w 313"/>
              <a:gd name="T17" fmla="*/ 162 h 297"/>
              <a:gd name="T18" fmla="*/ 313 w 313"/>
              <a:gd name="T19" fmla="*/ 8 h 297"/>
              <a:gd name="T20" fmla="*/ 267 w 313"/>
              <a:gd name="T21" fmla="*/ 63 h 297"/>
              <a:gd name="T22" fmla="*/ 192 w 313"/>
              <a:gd name="T23" fmla="*/ 136 h 297"/>
              <a:gd name="T24" fmla="*/ 101 w 313"/>
              <a:gd name="T25" fmla="*/ 222 h 297"/>
              <a:gd name="T26" fmla="*/ 98 w 313"/>
              <a:gd name="T27" fmla="*/ 223 h 297"/>
              <a:gd name="T28" fmla="*/ 95 w 313"/>
              <a:gd name="T29" fmla="*/ 222 h 297"/>
              <a:gd name="T30" fmla="*/ 95 w 313"/>
              <a:gd name="T31" fmla="*/ 217 h 297"/>
              <a:gd name="T32" fmla="*/ 172 w 313"/>
              <a:gd name="T33" fmla="*/ 116 h 297"/>
              <a:gd name="T34" fmla="*/ 263 w 313"/>
              <a:gd name="T35" fmla="*/ 56 h 297"/>
              <a:gd name="T36" fmla="*/ 268 w 313"/>
              <a:gd name="T37" fmla="*/ 58 h 297"/>
              <a:gd name="T38" fmla="*/ 267 w 313"/>
              <a:gd name="T39" fmla="*/ 63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3" h="297">
                <a:moveTo>
                  <a:pt x="313" y="8"/>
                </a:moveTo>
                <a:cubicBezTo>
                  <a:pt x="313" y="8"/>
                  <a:pt x="295" y="27"/>
                  <a:pt x="206" y="13"/>
                </a:cubicBezTo>
                <a:cubicBezTo>
                  <a:pt x="124" y="0"/>
                  <a:pt x="91" y="15"/>
                  <a:pt x="61" y="45"/>
                </a:cubicBezTo>
                <a:cubicBezTo>
                  <a:pt x="32" y="74"/>
                  <a:pt x="0" y="164"/>
                  <a:pt x="61" y="225"/>
                </a:cubicBezTo>
                <a:cubicBezTo>
                  <a:pt x="71" y="235"/>
                  <a:pt x="25" y="278"/>
                  <a:pt x="25" y="278"/>
                </a:cubicBezTo>
                <a:cubicBezTo>
                  <a:pt x="38" y="297"/>
                  <a:pt x="38" y="297"/>
                  <a:pt x="38" y="297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123" y="285"/>
                  <a:pt x="169" y="285"/>
                </a:cubicBezTo>
                <a:cubicBezTo>
                  <a:pt x="233" y="285"/>
                  <a:pt x="306" y="258"/>
                  <a:pt x="310" y="162"/>
                </a:cubicBezTo>
                <a:cubicBezTo>
                  <a:pt x="313" y="101"/>
                  <a:pt x="297" y="58"/>
                  <a:pt x="313" y="8"/>
                </a:cubicBezTo>
                <a:close/>
                <a:moveTo>
                  <a:pt x="267" y="63"/>
                </a:moveTo>
                <a:cubicBezTo>
                  <a:pt x="267" y="63"/>
                  <a:pt x="239" y="89"/>
                  <a:pt x="192" y="136"/>
                </a:cubicBezTo>
                <a:cubicBezTo>
                  <a:pt x="150" y="178"/>
                  <a:pt x="101" y="222"/>
                  <a:pt x="101" y="222"/>
                </a:cubicBezTo>
                <a:cubicBezTo>
                  <a:pt x="100" y="223"/>
                  <a:pt x="99" y="223"/>
                  <a:pt x="98" y="223"/>
                </a:cubicBezTo>
                <a:cubicBezTo>
                  <a:pt x="97" y="223"/>
                  <a:pt x="96" y="223"/>
                  <a:pt x="95" y="222"/>
                </a:cubicBezTo>
                <a:cubicBezTo>
                  <a:pt x="94" y="221"/>
                  <a:pt x="94" y="219"/>
                  <a:pt x="95" y="217"/>
                </a:cubicBezTo>
                <a:cubicBezTo>
                  <a:pt x="95" y="217"/>
                  <a:pt x="138" y="148"/>
                  <a:pt x="172" y="116"/>
                </a:cubicBezTo>
                <a:cubicBezTo>
                  <a:pt x="209" y="83"/>
                  <a:pt x="263" y="57"/>
                  <a:pt x="263" y="56"/>
                </a:cubicBezTo>
                <a:cubicBezTo>
                  <a:pt x="265" y="56"/>
                  <a:pt x="267" y="56"/>
                  <a:pt x="268" y="58"/>
                </a:cubicBezTo>
                <a:cubicBezTo>
                  <a:pt x="269" y="59"/>
                  <a:pt x="269" y="62"/>
                  <a:pt x="267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251"/>
          <p:cNvSpPr>
            <a:spLocks noEditPoints="1"/>
          </p:cNvSpPr>
          <p:nvPr/>
        </p:nvSpPr>
        <p:spPr bwMode="auto">
          <a:xfrm>
            <a:off x="7062788" y="3949700"/>
            <a:ext cx="422275" cy="395288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367"/>
          <p:cNvSpPr>
            <a:spLocks noEditPoints="1"/>
          </p:cNvSpPr>
          <p:nvPr/>
        </p:nvSpPr>
        <p:spPr bwMode="auto">
          <a:xfrm>
            <a:off x="5824538" y="2198688"/>
            <a:ext cx="377825" cy="403225"/>
          </a:xfrm>
          <a:custGeom>
            <a:avLst/>
            <a:gdLst>
              <a:gd name="T0" fmla="*/ 251 w 269"/>
              <a:gd name="T1" fmla="*/ 192 h 288"/>
              <a:gd name="T2" fmla="*/ 234 w 269"/>
              <a:gd name="T3" fmla="*/ 209 h 288"/>
              <a:gd name="T4" fmla="*/ 234 w 269"/>
              <a:gd name="T5" fmla="*/ 211 h 288"/>
              <a:gd name="T6" fmla="*/ 201 w 269"/>
              <a:gd name="T7" fmla="*/ 233 h 288"/>
              <a:gd name="T8" fmla="*/ 160 w 269"/>
              <a:gd name="T9" fmla="*/ 240 h 288"/>
              <a:gd name="T10" fmla="*/ 148 w 269"/>
              <a:gd name="T11" fmla="*/ 187 h 288"/>
              <a:gd name="T12" fmla="*/ 146 w 269"/>
              <a:gd name="T13" fmla="*/ 121 h 288"/>
              <a:gd name="T14" fmla="*/ 193 w 269"/>
              <a:gd name="T15" fmla="*/ 121 h 288"/>
              <a:gd name="T16" fmla="*/ 211 w 269"/>
              <a:gd name="T17" fmla="*/ 117 h 288"/>
              <a:gd name="T18" fmla="*/ 222 w 269"/>
              <a:gd name="T19" fmla="*/ 123 h 288"/>
              <a:gd name="T20" fmla="*/ 236 w 269"/>
              <a:gd name="T21" fmla="*/ 109 h 288"/>
              <a:gd name="T22" fmla="*/ 222 w 269"/>
              <a:gd name="T23" fmla="*/ 95 h 288"/>
              <a:gd name="T24" fmla="*/ 210 w 269"/>
              <a:gd name="T25" fmla="*/ 101 h 288"/>
              <a:gd name="T26" fmla="*/ 145 w 269"/>
              <a:gd name="T27" fmla="*/ 101 h 288"/>
              <a:gd name="T28" fmla="*/ 144 w 269"/>
              <a:gd name="T29" fmla="*/ 68 h 288"/>
              <a:gd name="T30" fmla="*/ 169 w 269"/>
              <a:gd name="T31" fmla="*/ 35 h 288"/>
              <a:gd name="T32" fmla="*/ 134 w 269"/>
              <a:gd name="T33" fmla="*/ 0 h 288"/>
              <a:gd name="T34" fmla="*/ 99 w 269"/>
              <a:gd name="T35" fmla="*/ 35 h 288"/>
              <a:gd name="T36" fmla="*/ 124 w 269"/>
              <a:gd name="T37" fmla="*/ 68 h 288"/>
              <a:gd name="T38" fmla="*/ 123 w 269"/>
              <a:gd name="T39" fmla="*/ 101 h 288"/>
              <a:gd name="T40" fmla="*/ 58 w 269"/>
              <a:gd name="T41" fmla="*/ 101 h 288"/>
              <a:gd name="T42" fmla="*/ 46 w 269"/>
              <a:gd name="T43" fmla="*/ 95 h 288"/>
              <a:gd name="T44" fmla="*/ 32 w 269"/>
              <a:gd name="T45" fmla="*/ 109 h 288"/>
              <a:gd name="T46" fmla="*/ 46 w 269"/>
              <a:gd name="T47" fmla="*/ 123 h 288"/>
              <a:gd name="T48" fmla="*/ 57 w 269"/>
              <a:gd name="T49" fmla="*/ 117 h 288"/>
              <a:gd name="T50" fmla="*/ 76 w 269"/>
              <a:gd name="T51" fmla="*/ 121 h 288"/>
              <a:gd name="T52" fmla="*/ 122 w 269"/>
              <a:gd name="T53" fmla="*/ 121 h 288"/>
              <a:gd name="T54" fmla="*/ 120 w 269"/>
              <a:gd name="T55" fmla="*/ 187 h 288"/>
              <a:gd name="T56" fmla="*/ 109 w 269"/>
              <a:gd name="T57" fmla="*/ 239 h 288"/>
              <a:gd name="T58" fmla="*/ 59 w 269"/>
              <a:gd name="T59" fmla="*/ 227 h 288"/>
              <a:gd name="T60" fmla="*/ 34 w 269"/>
              <a:gd name="T61" fmla="*/ 212 h 288"/>
              <a:gd name="T62" fmla="*/ 35 w 269"/>
              <a:gd name="T63" fmla="*/ 209 h 288"/>
              <a:gd name="T64" fmla="*/ 17 w 269"/>
              <a:gd name="T65" fmla="*/ 192 h 288"/>
              <a:gd name="T66" fmla="*/ 0 w 269"/>
              <a:gd name="T67" fmla="*/ 209 h 288"/>
              <a:gd name="T68" fmla="*/ 17 w 269"/>
              <a:gd name="T69" fmla="*/ 227 h 288"/>
              <a:gd name="T70" fmla="*/ 21 w 269"/>
              <a:gd name="T71" fmla="*/ 226 h 288"/>
              <a:gd name="T72" fmla="*/ 48 w 269"/>
              <a:gd name="T73" fmla="*/ 247 h 288"/>
              <a:gd name="T74" fmla="*/ 102 w 269"/>
              <a:gd name="T75" fmla="*/ 273 h 288"/>
              <a:gd name="T76" fmla="*/ 135 w 269"/>
              <a:gd name="T77" fmla="*/ 288 h 288"/>
              <a:gd name="T78" fmla="*/ 166 w 269"/>
              <a:gd name="T79" fmla="*/ 273 h 288"/>
              <a:gd name="T80" fmla="*/ 220 w 269"/>
              <a:gd name="T81" fmla="*/ 247 h 288"/>
              <a:gd name="T82" fmla="*/ 247 w 269"/>
              <a:gd name="T83" fmla="*/ 226 h 288"/>
              <a:gd name="T84" fmla="*/ 251 w 269"/>
              <a:gd name="T85" fmla="*/ 227 h 288"/>
              <a:gd name="T86" fmla="*/ 269 w 269"/>
              <a:gd name="T87" fmla="*/ 209 h 288"/>
              <a:gd name="T88" fmla="*/ 251 w 269"/>
              <a:gd name="T89" fmla="*/ 192 h 288"/>
              <a:gd name="T90" fmla="*/ 115 w 269"/>
              <a:gd name="T91" fmla="*/ 35 h 288"/>
              <a:gd name="T92" fmla="*/ 134 w 269"/>
              <a:gd name="T93" fmla="*/ 16 h 288"/>
              <a:gd name="T94" fmla="*/ 152 w 269"/>
              <a:gd name="T95" fmla="*/ 35 h 288"/>
              <a:gd name="T96" fmla="*/ 134 w 269"/>
              <a:gd name="T97" fmla="*/ 53 h 288"/>
              <a:gd name="T98" fmla="*/ 115 w 269"/>
              <a:gd name="T99" fmla="*/ 3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13@|17FFC:16777215|FBC:16777215|LFC:16777215|LBC:16777215"/>
          <p:cNvSpPr txBox="1"/>
          <p:nvPr/>
        </p:nvSpPr>
        <p:spPr>
          <a:xfrm>
            <a:off x="1362075" y="4822825"/>
            <a:ext cx="19526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@|17FFC:16777215|FBC:16777215|LFC:16777215|LBC:16777215"/>
          <p:cNvSpPr txBox="1"/>
          <p:nvPr/>
        </p:nvSpPr>
        <p:spPr>
          <a:xfrm>
            <a:off x="1365250" y="5108575"/>
            <a:ext cx="2335213" cy="1857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words here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3@|17FFC:16777215|FBC:16777215|LFC:16777215|LBC:16777215"/>
          <p:cNvSpPr txBox="1"/>
          <p:nvPr/>
        </p:nvSpPr>
        <p:spPr>
          <a:xfrm>
            <a:off x="4144963" y="4822825"/>
            <a:ext cx="19526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@|17FFC:16777215|FBC:16777215|LFC:16777215|LBC:16777215"/>
          <p:cNvSpPr txBox="1"/>
          <p:nvPr/>
        </p:nvSpPr>
        <p:spPr>
          <a:xfrm>
            <a:off x="4148138" y="5108575"/>
            <a:ext cx="2333625" cy="1857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words here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3@|17FFC:16777215|FBC:16777215|LFC:16777215|LBC:16777215"/>
          <p:cNvSpPr txBox="1"/>
          <p:nvPr/>
        </p:nvSpPr>
        <p:spPr>
          <a:xfrm>
            <a:off x="6694488" y="4833938"/>
            <a:ext cx="19526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@|17FFC:16777215|FBC:16777215|LFC:16777215|LBC:16777215"/>
          <p:cNvSpPr txBox="1"/>
          <p:nvPr/>
        </p:nvSpPr>
        <p:spPr>
          <a:xfrm>
            <a:off x="6699250" y="5119688"/>
            <a:ext cx="2333625" cy="1857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words here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13@|17FFC:16777215|FBC:16777215|LFC:16777215|LBC:16777215"/>
          <p:cNvSpPr txBox="1"/>
          <p:nvPr/>
        </p:nvSpPr>
        <p:spPr>
          <a:xfrm>
            <a:off x="9245600" y="4833938"/>
            <a:ext cx="19526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@|17FFC:16777215|FBC:16777215|LFC:16777215|LBC:16777215"/>
          <p:cNvSpPr txBox="1"/>
          <p:nvPr/>
        </p:nvSpPr>
        <p:spPr>
          <a:xfrm>
            <a:off x="9248775" y="5119688"/>
            <a:ext cx="2335213" cy="1857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words here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24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5" name="文本框 5"/>
          <p:cNvSpPr txBox="1"/>
          <p:nvPr/>
        </p:nvSpPr>
        <p:spPr>
          <a:xfrm>
            <a:off x="5608638" y="1624013"/>
            <a:ext cx="185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799013" y="2320925"/>
            <a:ext cx="1881188" cy="1603375"/>
          </a:xfrm>
          <a:prstGeom prst="hexagon">
            <a:avLst>
              <a:gd name="adj" fmla="val 29334"/>
              <a:gd name="vf" fmla="val 115470"/>
            </a:avLst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ctr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47"/>
          <p:cNvSpPr>
            <a:spLocks noChangeArrowheads="1"/>
          </p:cNvSpPr>
          <p:nvPr/>
        </p:nvSpPr>
        <p:spPr bwMode="auto">
          <a:xfrm>
            <a:off x="5016500" y="2779713"/>
            <a:ext cx="1520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03563" y="3597275"/>
            <a:ext cx="1358900" cy="1185863"/>
          </a:xfrm>
          <a:prstGeom prst="hexagon">
            <a:avLst>
              <a:gd name="adj" fmla="val 28652"/>
              <a:gd name="vf" fmla="val 115470"/>
            </a:avLst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342900" indent="-3429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1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136525" algn="l"/>
              </a:tabLst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AutoShape 1"/>
          <p:cNvSpPr>
            <a:spLocks noChangeArrowheads="1"/>
          </p:cNvSpPr>
          <p:nvPr/>
        </p:nvSpPr>
        <p:spPr bwMode="auto">
          <a:xfrm>
            <a:off x="2008188" y="1728788"/>
            <a:ext cx="1358900" cy="1184275"/>
          </a:xfrm>
          <a:prstGeom prst="hexagon">
            <a:avLst>
              <a:gd name="adj" fmla="val 28652"/>
              <a:gd name="vf" fmla="val 115470"/>
            </a:avLst>
          </a:prstGeom>
          <a:noFill/>
          <a:ln w="25400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3103563" y="2339975"/>
            <a:ext cx="1358900" cy="1185863"/>
          </a:xfrm>
          <a:prstGeom prst="hexagon">
            <a:avLst>
              <a:gd name="adj" fmla="val 28652"/>
              <a:gd name="vf" fmla="val 115470"/>
            </a:avLst>
          </a:prstGeom>
          <a:noFill/>
          <a:ln w="25400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912813" y="2339975"/>
            <a:ext cx="1358900" cy="1185863"/>
          </a:xfrm>
          <a:prstGeom prst="hexagon">
            <a:avLst>
              <a:gd name="adj" fmla="val 28652"/>
              <a:gd name="vf" fmla="val 115470"/>
            </a:avLst>
          </a:prstGeom>
          <a:noFill/>
          <a:ln w="25400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912813" y="3597275"/>
            <a:ext cx="1358900" cy="1185863"/>
          </a:xfrm>
          <a:prstGeom prst="hexagon">
            <a:avLst>
              <a:gd name="adj" fmla="val 28652"/>
              <a:gd name="vf" fmla="val 115470"/>
            </a:avLst>
          </a:prstGeom>
          <a:noFill/>
          <a:ln w="25400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2008188" y="4241800"/>
            <a:ext cx="1358900" cy="1185863"/>
          </a:xfrm>
          <a:prstGeom prst="hexagon">
            <a:avLst>
              <a:gd name="adj" fmla="val 28652"/>
              <a:gd name="vf" fmla="val 115470"/>
            </a:avLst>
          </a:prstGeom>
          <a:noFill/>
          <a:ln w="25400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08188" y="2984500"/>
            <a:ext cx="1358900" cy="1185863"/>
          </a:xfrm>
          <a:prstGeom prst="hexagon">
            <a:avLst>
              <a:gd name="adj" fmla="val 28652"/>
              <a:gd name="vf" fmla="val 115470"/>
            </a:avLst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02463" y="2876550"/>
            <a:ext cx="4527550" cy="7762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7002463" y="2546350"/>
            <a:ext cx="27527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2352675" y="2209800"/>
            <a:ext cx="85407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2379663" y="3454400"/>
            <a:ext cx="85407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2379663" y="4711700"/>
            <a:ext cx="85407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1171575" y="4067175"/>
            <a:ext cx="85407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1171575" y="2828925"/>
            <a:ext cx="85407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3384550" y="2828925"/>
            <a:ext cx="85407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384550" y="4067175"/>
            <a:ext cx="85407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algn="ctr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b="1" kern="1200" cap="none" spc="0" normalizeH="0" baseline="0" noProof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KEYS</a:t>
            </a:r>
            <a:endParaRPr kumimoji="0" lang="en-US" sz="1600" b="1" kern="1200" cap="none" spc="0" normalizeH="0" baseline="0" noProof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右箭头 24"/>
          <p:cNvSpPr/>
          <p:nvPr/>
        </p:nvSpPr>
        <p:spPr>
          <a:xfrm rot="19922298">
            <a:off x="4445000" y="3522663"/>
            <a:ext cx="446088" cy="3429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ctr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48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9" name="文本框 5"/>
          <p:cNvSpPr txBox="1"/>
          <p:nvPr/>
        </p:nvSpPr>
        <p:spPr>
          <a:xfrm>
            <a:off x="5608638" y="1624013"/>
            <a:ext cx="185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reeform 16"/>
          <p:cNvSpPr/>
          <p:nvPr/>
        </p:nvSpPr>
        <p:spPr bwMode="auto">
          <a:xfrm>
            <a:off x="5767388" y="3856038"/>
            <a:ext cx="1333500" cy="1747838"/>
          </a:xfrm>
          <a:custGeom>
            <a:avLst/>
            <a:gdLst>
              <a:gd name="T0" fmla="*/ 26 w 111"/>
              <a:gd name="T1" fmla="*/ 3 h 145"/>
              <a:gd name="T2" fmla="*/ 12 w 111"/>
              <a:gd name="T3" fmla="*/ 68 h 145"/>
              <a:gd name="T4" fmla="*/ 81 w 111"/>
              <a:gd name="T5" fmla="*/ 143 h 145"/>
              <a:gd name="T6" fmla="*/ 93 w 111"/>
              <a:gd name="T7" fmla="*/ 78 h 145"/>
              <a:gd name="T8" fmla="*/ 26 w 111"/>
              <a:gd name="T9" fmla="*/ 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145">
                <a:moveTo>
                  <a:pt x="26" y="3"/>
                </a:moveTo>
                <a:cubicBezTo>
                  <a:pt x="14" y="0"/>
                  <a:pt x="0" y="30"/>
                  <a:pt x="12" y="68"/>
                </a:cubicBezTo>
                <a:cubicBezTo>
                  <a:pt x="26" y="112"/>
                  <a:pt x="50" y="142"/>
                  <a:pt x="81" y="143"/>
                </a:cubicBezTo>
                <a:cubicBezTo>
                  <a:pt x="110" y="145"/>
                  <a:pt x="111" y="119"/>
                  <a:pt x="93" y="78"/>
                </a:cubicBezTo>
                <a:cubicBezTo>
                  <a:pt x="76" y="43"/>
                  <a:pt x="38" y="5"/>
                  <a:pt x="26" y="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14"/>
          <p:cNvSpPr/>
          <p:nvPr/>
        </p:nvSpPr>
        <p:spPr bwMode="auto">
          <a:xfrm>
            <a:off x="6357938" y="3744913"/>
            <a:ext cx="1466850" cy="1157288"/>
          </a:xfrm>
          <a:custGeom>
            <a:avLst/>
            <a:gdLst>
              <a:gd name="T0" fmla="*/ 2 w 122"/>
              <a:gd name="T1" fmla="*/ 5 h 96"/>
              <a:gd name="T2" fmla="*/ 69 w 122"/>
              <a:gd name="T3" fmla="*/ 74 h 96"/>
              <a:gd name="T4" fmla="*/ 119 w 122"/>
              <a:gd name="T5" fmla="*/ 75 h 96"/>
              <a:gd name="T6" fmla="*/ 67 w 122"/>
              <a:gd name="T7" fmla="*/ 19 h 96"/>
              <a:gd name="T8" fmla="*/ 24 w 122"/>
              <a:gd name="T9" fmla="*/ 2 h 96"/>
              <a:gd name="T10" fmla="*/ 2 w 122"/>
              <a:gd name="T11" fmla="*/ 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" h="96">
                <a:moveTo>
                  <a:pt x="2" y="5"/>
                </a:moveTo>
                <a:cubicBezTo>
                  <a:pt x="0" y="13"/>
                  <a:pt x="34" y="53"/>
                  <a:pt x="69" y="74"/>
                </a:cubicBezTo>
                <a:cubicBezTo>
                  <a:pt x="103" y="94"/>
                  <a:pt x="122" y="96"/>
                  <a:pt x="119" y="75"/>
                </a:cubicBezTo>
                <a:cubicBezTo>
                  <a:pt x="116" y="55"/>
                  <a:pt x="97" y="37"/>
                  <a:pt x="67" y="19"/>
                </a:cubicBezTo>
                <a:cubicBezTo>
                  <a:pt x="52" y="10"/>
                  <a:pt x="36" y="4"/>
                  <a:pt x="24" y="2"/>
                </a:cubicBezTo>
                <a:cubicBezTo>
                  <a:pt x="11" y="0"/>
                  <a:pt x="2" y="1"/>
                  <a:pt x="2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22"/>
          <p:cNvSpPr/>
          <p:nvPr/>
        </p:nvSpPr>
        <p:spPr bwMode="auto">
          <a:xfrm>
            <a:off x="5205413" y="2290763"/>
            <a:ext cx="973138" cy="1049338"/>
          </a:xfrm>
          <a:custGeom>
            <a:avLst/>
            <a:gdLst>
              <a:gd name="T0" fmla="*/ 62 w 81"/>
              <a:gd name="T1" fmla="*/ 84 h 87"/>
              <a:gd name="T2" fmla="*/ 71 w 81"/>
              <a:gd name="T3" fmla="*/ 45 h 87"/>
              <a:gd name="T4" fmla="*/ 27 w 81"/>
              <a:gd name="T5" fmla="*/ 6 h 87"/>
              <a:gd name="T6" fmla="*/ 8 w 81"/>
              <a:gd name="T7" fmla="*/ 29 h 87"/>
              <a:gd name="T8" fmla="*/ 62 w 81"/>
              <a:gd name="T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7">
                <a:moveTo>
                  <a:pt x="62" y="84"/>
                </a:moveTo>
                <a:cubicBezTo>
                  <a:pt x="73" y="87"/>
                  <a:pt x="81" y="66"/>
                  <a:pt x="71" y="45"/>
                </a:cubicBezTo>
                <a:cubicBezTo>
                  <a:pt x="60" y="24"/>
                  <a:pt x="47" y="12"/>
                  <a:pt x="27" y="6"/>
                </a:cubicBezTo>
                <a:cubicBezTo>
                  <a:pt x="6" y="0"/>
                  <a:pt x="0" y="8"/>
                  <a:pt x="8" y="29"/>
                </a:cubicBezTo>
                <a:cubicBezTo>
                  <a:pt x="16" y="50"/>
                  <a:pt x="50" y="82"/>
                  <a:pt x="62" y="8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20"/>
          <p:cNvSpPr/>
          <p:nvPr/>
        </p:nvSpPr>
        <p:spPr bwMode="auto">
          <a:xfrm>
            <a:off x="4017963" y="2435225"/>
            <a:ext cx="1662113" cy="1049338"/>
          </a:xfrm>
          <a:custGeom>
            <a:avLst/>
            <a:gdLst>
              <a:gd name="T0" fmla="*/ 135 w 138"/>
              <a:gd name="T1" fmla="*/ 83 h 87"/>
              <a:gd name="T2" fmla="*/ 79 w 138"/>
              <a:gd name="T3" fmla="*/ 25 h 87"/>
              <a:gd name="T4" fmla="*/ 13 w 138"/>
              <a:gd name="T5" fmla="*/ 12 h 87"/>
              <a:gd name="T6" fmla="*/ 52 w 138"/>
              <a:gd name="T7" fmla="*/ 64 h 87"/>
              <a:gd name="T8" fmla="*/ 107 w 138"/>
              <a:gd name="T9" fmla="*/ 84 h 87"/>
              <a:gd name="T10" fmla="*/ 135 w 138"/>
              <a:gd name="T11" fmla="*/ 8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" h="87">
                <a:moveTo>
                  <a:pt x="135" y="83"/>
                </a:moveTo>
                <a:cubicBezTo>
                  <a:pt x="138" y="76"/>
                  <a:pt x="111" y="43"/>
                  <a:pt x="79" y="25"/>
                </a:cubicBezTo>
                <a:cubicBezTo>
                  <a:pt x="48" y="6"/>
                  <a:pt x="25" y="0"/>
                  <a:pt x="13" y="12"/>
                </a:cubicBezTo>
                <a:cubicBezTo>
                  <a:pt x="0" y="25"/>
                  <a:pt x="16" y="43"/>
                  <a:pt x="52" y="64"/>
                </a:cubicBezTo>
                <a:cubicBezTo>
                  <a:pt x="71" y="75"/>
                  <a:pt x="91" y="81"/>
                  <a:pt x="107" y="84"/>
                </a:cubicBezTo>
                <a:cubicBezTo>
                  <a:pt x="123" y="87"/>
                  <a:pt x="134" y="87"/>
                  <a:pt x="135" y="8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12"/>
          <p:cNvSpPr/>
          <p:nvPr/>
        </p:nvSpPr>
        <p:spPr bwMode="auto">
          <a:xfrm>
            <a:off x="6102350" y="2919413"/>
            <a:ext cx="989013" cy="747713"/>
          </a:xfrm>
          <a:custGeom>
            <a:avLst/>
            <a:gdLst>
              <a:gd name="T0" fmla="*/ 7 w 82"/>
              <a:gd name="T1" fmla="*/ 44 h 62"/>
              <a:gd name="T2" fmla="*/ 36 w 82"/>
              <a:gd name="T3" fmla="*/ 57 h 62"/>
              <a:gd name="T4" fmla="*/ 69 w 82"/>
              <a:gd name="T5" fmla="*/ 56 h 62"/>
              <a:gd name="T6" fmla="*/ 64 w 82"/>
              <a:gd name="T7" fmla="*/ 20 h 62"/>
              <a:gd name="T8" fmla="*/ 16 w 82"/>
              <a:gd name="T9" fmla="*/ 5 h 62"/>
              <a:gd name="T10" fmla="*/ 7 w 82"/>
              <a:gd name="T11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" h="62">
                <a:moveTo>
                  <a:pt x="7" y="44"/>
                </a:moveTo>
                <a:cubicBezTo>
                  <a:pt x="14" y="51"/>
                  <a:pt x="24" y="54"/>
                  <a:pt x="36" y="57"/>
                </a:cubicBezTo>
                <a:cubicBezTo>
                  <a:pt x="49" y="59"/>
                  <a:pt x="58" y="62"/>
                  <a:pt x="69" y="56"/>
                </a:cubicBezTo>
                <a:cubicBezTo>
                  <a:pt x="80" y="50"/>
                  <a:pt x="82" y="37"/>
                  <a:pt x="64" y="20"/>
                </a:cubicBezTo>
                <a:cubicBezTo>
                  <a:pt x="47" y="4"/>
                  <a:pt x="32" y="0"/>
                  <a:pt x="16" y="5"/>
                </a:cubicBezTo>
                <a:cubicBezTo>
                  <a:pt x="0" y="10"/>
                  <a:pt x="0" y="37"/>
                  <a:pt x="7" y="4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/>
        </p:nvSpPr>
        <p:spPr bwMode="auto">
          <a:xfrm>
            <a:off x="4152900" y="3532188"/>
            <a:ext cx="1706563" cy="1166813"/>
          </a:xfrm>
          <a:custGeom>
            <a:avLst/>
            <a:gdLst>
              <a:gd name="T0" fmla="*/ 132 w 142"/>
              <a:gd name="T1" fmla="*/ 19 h 97"/>
              <a:gd name="T2" fmla="*/ 98 w 142"/>
              <a:gd name="T3" fmla="*/ 5 h 97"/>
              <a:gd name="T4" fmla="*/ 47 w 142"/>
              <a:gd name="T5" fmla="*/ 5 h 97"/>
              <a:gd name="T6" fmla="*/ 22 w 142"/>
              <a:gd name="T7" fmla="*/ 63 h 97"/>
              <a:gd name="T8" fmla="*/ 110 w 142"/>
              <a:gd name="T9" fmla="*/ 80 h 97"/>
              <a:gd name="T10" fmla="*/ 132 w 142"/>
              <a:gd name="T11" fmla="*/ 1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97">
                <a:moveTo>
                  <a:pt x="132" y="19"/>
                </a:moveTo>
                <a:cubicBezTo>
                  <a:pt x="127" y="14"/>
                  <a:pt x="114" y="8"/>
                  <a:pt x="98" y="5"/>
                </a:cubicBezTo>
                <a:cubicBezTo>
                  <a:pt x="82" y="1"/>
                  <a:pt x="62" y="0"/>
                  <a:pt x="47" y="5"/>
                </a:cubicBezTo>
                <a:cubicBezTo>
                  <a:pt x="13" y="15"/>
                  <a:pt x="0" y="34"/>
                  <a:pt x="22" y="63"/>
                </a:cubicBezTo>
                <a:cubicBezTo>
                  <a:pt x="46" y="94"/>
                  <a:pt x="78" y="97"/>
                  <a:pt x="110" y="80"/>
                </a:cubicBezTo>
                <a:cubicBezTo>
                  <a:pt x="138" y="66"/>
                  <a:pt x="142" y="30"/>
                  <a:pt x="132" y="1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1756" name="直接箭头连接符 46"/>
          <p:cNvCxnSpPr/>
          <p:nvPr/>
        </p:nvCxnSpPr>
        <p:spPr>
          <a:xfrm flipV="1">
            <a:off x="6808788" y="2816225"/>
            <a:ext cx="1501775" cy="479425"/>
          </a:xfrm>
          <a:prstGeom prst="straightConnector1">
            <a:avLst/>
          </a:prstGeom>
          <a:ln w="12700" cap="flat" cmpd="sng"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</p:cxnSp>
      <p:cxnSp>
        <p:nvCxnSpPr>
          <p:cNvPr id="31757" name="直接箭头连接符 50"/>
          <p:cNvCxnSpPr/>
          <p:nvPr/>
        </p:nvCxnSpPr>
        <p:spPr>
          <a:xfrm flipV="1">
            <a:off x="5697538" y="1933575"/>
            <a:ext cx="1403350" cy="515938"/>
          </a:xfrm>
          <a:prstGeom prst="straightConnector1">
            <a:avLst/>
          </a:prstGeom>
          <a:ln w="12700" cap="flat" cmpd="sng"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</p:cxnSp>
      <p:cxnSp>
        <p:nvCxnSpPr>
          <p:cNvPr id="31758" name="直接箭头连接符 52"/>
          <p:cNvCxnSpPr/>
          <p:nvPr/>
        </p:nvCxnSpPr>
        <p:spPr>
          <a:xfrm flipH="1" flipV="1">
            <a:off x="3435350" y="2328863"/>
            <a:ext cx="1296988" cy="444500"/>
          </a:xfrm>
          <a:prstGeom prst="straightConnector1">
            <a:avLst/>
          </a:prstGeom>
          <a:ln w="12700" cap="flat" cmpd="sng"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</p:cxnSp>
      <p:cxnSp>
        <p:nvCxnSpPr>
          <p:cNvPr id="31759" name="直接箭头连接符 54"/>
          <p:cNvCxnSpPr/>
          <p:nvPr/>
        </p:nvCxnSpPr>
        <p:spPr>
          <a:xfrm flipH="1">
            <a:off x="3435350" y="4003675"/>
            <a:ext cx="1570038" cy="776288"/>
          </a:xfrm>
          <a:prstGeom prst="straightConnector1">
            <a:avLst/>
          </a:prstGeom>
          <a:ln w="12700" cap="flat" cmpd="sng"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</p:cxnSp>
      <p:cxnSp>
        <p:nvCxnSpPr>
          <p:cNvPr id="31760" name="直接箭头连接符 56"/>
          <p:cNvCxnSpPr/>
          <p:nvPr/>
        </p:nvCxnSpPr>
        <p:spPr>
          <a:xfrm>
            <a:off x="6789738" y="5348288"/>
            <a:ext cx="1346200" cy="0"/>
          </a:xfrm>
          <a:prstGeom prst="straightConnector1">
            <a:avLst/>
          </a:prstGeom>
          <a:ln w="12700" cap="flat" cmpd="sng"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</p:cxnSp>
      <p:sp>
        <p:nvSpPr>
          <p:cNvPr id="18" name="TextBox 13"/>
          <p:cNvSpPr txBox="1"/>
          <p:nvPr/>
        </p:nvSpPr>
        <p:spPr>
          <a:xfrm>
            <a:off x="1728788" y="1725613"/>
            <a:ext cx="1279525" cy="247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2" name="TextBox 13"/>
          <p:cNvSpPr txBox="1"/>
          <p:nvPr/>
        </p:nvSpPr>
        <p:spPr>
          <a:xfrm>
            <a:off x="1736725" y="2020888"/>
            <a:ext cx="2333625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728788" y="4656138"/>
            <a:ext cx="12795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4" name="TextBox 13"/>
          <p:cNvSpPr txBox="1"/>
          <p:nvPr/>
        </p:nvSpPr>
        <p:spPr>
          <a:xfrm>
            <a:off x="1736725" y="4949825"/>
            <a:ext cx="23336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7165975" y="1579563"/>
            <a:ext cx="12795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6" name="TextBox 13"/>
          <p:cNvSpPr txBox="1"/>
          <p:nvPr/>
        </p:nvSpPr>
        <p:spPr>
          <a:xfrm>
            <a:off x="7173913" y="1873250"/>
            <a:ext cx="2335212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8445500" y="2570163"/>
            <a:ext cx="12795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8" name="TextBox 13"/>
          <p:cNvSpPr txBox="1"/>
          <p:nvPr/>
        </p:nvSpPr>
        <p:spPr>
          <a:xfrm>
            <a:off x="8453438" y="2863850"/>
            <a:ext cx="23336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8445500" y="5226050"/>
            <a:ext cx="12795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70" name="TextBox 13"/>
          <p:cNvSpPr txBox="1"/>
          <p:nvPr/>
        </p:nvSpPr>
        <p:spPr>
          <a:xfrm>
            <a:off x="8453438" y="5519738"/>
            <a:ext cx="2333625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9085263" y="4003675"/>
            <a:ext cx="127952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72" name="TextBox 13"/>
          <p:cNvSpPr txBox="1"/>
          <p:nvPr/>
        </p:nvSpPr>
        <p:spPr>
          <a:xfrm>
            <a:off x="9093200" y="4297363"/>
            <a:ext cx="2333625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1773" name="直接箭头连接符 56"/>
          <p:cNvCxnSpPr/>
          <p:nvPr/>
        </p:nvCxnSpPr>
        <p:spPr>
          <a:xfrm>
            <a:off x="7493000" y="4319588"/>
            <a:ext cx="1346200" cy="0"/>
          </a:xfrm>
          <a:prstGeom prst="straightConnector1">
            <a:avLst/>
          </a:prstGeom>
          <a:ln w="12700" cap="flat" cmpd="sng"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2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3" name="文本框 5"/>
          <p:cNvSpPr txBox="1"/>
          <p:nvPr/>
        </p:nvSpPr>
        <p:spPr>
          <a:xfrm>
            <a:off x="5608638" y="1624013"/>
            <a:ext cx="185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2774" name="Freeform 9"/>
          <p:cNvSpPr/>
          <p:nvPr/>
        </p:nvSpPr>
        <p:spPr>
          <a:xfrm>
            <a:off x="4149725" y="1676400"/>
            <a:ext cx="1792288" cy="2068513"/>
          </a:xfrm>
          <a:custGeom>
            <a:avLst/>
            <a:gdLst/>
            <a:ahLst/>
            <a:cxnLst>
              <a:cxn ang="0">
                <a:pos x="1791888" y="2069274"/>
              </a:cxn>
              <a:cxn ang="0">
                <a:pos x="1791888" y="0"/>
              </a:cxn>
              <a:cxn ang="0">
                <a:pos x="0" y="1036394"/>
              </a:cxn>
              <a:cxn ang="0">
                <a:pos x="1791888" y="2069274"/>
              </a:cxn>
            </a:cxnLst>
            <a:pathLst>
              <a:path w="510" h="589">
                <a:moveTo>
                  <a:pt x="510" y="589"/>
                </a:moveTo>
                <a:cubicBezTo>
                  <a:pt x="510" y="0"/>
                  <a:pt x="510" y="0"/>
                  <a:pt x="510" y="0"/>
                </a:cubicBezTo>
                <a:cubicBezTo>
                  <a:pt x="292" y="0"/>
                  <a:pt x="102" y="119"/>
                  <a:pt x="0" y="295"/>
                </a:cubicBezTo>
                <a:cubicBezTo>
                  <a:pt x="510" y="589"/>
                  <a:pt x="510" y="589"/>
                  <a:pt x="510" y="589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75" name="TextBox 68"/>
          <p:cNvSpPr txBox="1"/>
          <p:nvPr/>
        </p:nvSpPr>
        <p:spPr>
          <a:xfrm>
            <a:off x="5110163" y="2257425"/>
            <a:ext cx="22860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AU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6" name="Rectangle 8"/>
          <p:cNvSpPr/>
          <p:nvPr/>
        </p:nvSpPr>
        <p:spPr>
          <a:xfrm>
            <a:off x="5942013" y="3744913"/>
            <a:ext cx="1587" cy="1587"/>
          </a:xfrm>
          <a:prstGeom prst="rect">
            <a:avLst/>
          </a:prstGeom>
          <a:solidFill>
            <a:srgbClr val="F78E26"/>
          </a:solidFill>
          <a:ln w="9525">
            <a:noFill/>
          </a:ln>
        </p:spPr>
        <p:txBody>
          <a:bodyPr/>
          <a:p>
            <a:pPr eaLnBrk="1" hangingPunct="1"/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7" name="Freeform 7"/>
          <p:cNvSpPr/>
          <p:nvPr/>
        </p:nvSpPr>
        <p:spPr>
          <a:xfrm>
            <a:off x="5942013" y="1676400"/>
            <a:ext cx="1792287" cy="2068513"/>
          </a:xfrm>
          <a:custGeom>
            <a:avLst/>
            <a:gdLst/>
            <a:ahLst/>
            <a:cxnLst>
              <a:cxn ang="0">
                <a:pos x="1791888" y="1036394"/>
              </a:cxn>
              <a:cxn ang="0">
                <a:pos x="0" y="0"/>
              </a:cxn>
              <a:cxn ang="0">
                <a:pos x="0" y="2069274"/>
              </a:cxn>
              <a:cxn ang="0">
                <a:pos x="1791888" y="1036394"/>
              </a:cxn>
            </a:cxnLst>
            <a:pathLst>
              <a:path w="510" h="589">
                <a:moveTo>
                  <a:pt x="510" y="295"/>
                </a:moveTo>
                <a:cubicBezTo>
                  <a:pt x="408" y="119"/>
                  <a:pt x="218" y="0"/>
                  <a:pt x="0" y="0"/>
                </a:cubicBezTo>
                <a:cubicBezTo>
                  <a:pt x="0" y="589"/>
                  <a:pt x="0" y="589"/>
                  <a:pt x="0" y="589"/>
                </a:cubicBezTo>
                <a:lnTo>
                  <a:pt x="510" y="295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78" name="TextBox 69"/>
          <p:cNvSpPr txBox="1"/>
          <p:nvPr/>
        </p:nvSpPr>
        <p:spPr>
          <a:xfrm>
            <a:off x="6573838" y="2257425"/>
            <a:ext cx="22860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endParaRPr lang="en-AU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9" name="Freeform 6"/>
          <p:cNvSpPr/>
          <p:nvPr/>
        </p:nvSpPr>
        <p:spPr>
          <a:xfrm>
            <a:off x="5942013" y="2713038"/>
            <a:ext cx="2068512" cy="2068512"/>
          </a:xfrm>
          <a:custGeom>
            <a:avLst/>
            <a:gdLst/>
            <a:ahLst/>
            <a:cxnLst>
              <a:cxn ang="0">
                <a:pos x="0" y="1032880"/>
              </a:cxn>
              <a:cxn ang="0">
                <a:pos x="1791732" y="2069274"/>
              </a:cxn>
              <a:cxn ang="0">
                <a:pos x="2069275" y="1032880"/>
              </a:cxn>
              <a:cxn ang="0">
                <a:pos x="1791732" y="0"/>
              </a:cxn>
              <a:cxn ang="0">
                <a:pos x="0" y="1032880"/>
              </a:cxn>
            </a:cxnLst>
            <a:pathLst>
              <a:path w="589" h="589">
                <a:moveTo>
                  <a:pt x="0" y="294"/>
                </a:moveTo>
                <a:cubicBezTo>
                  <a:pt x="510" y="589"/>
                  <a:pt x="510" y="589"/>
                  <a:pt x="510" y="589"/>
                </a:cubicBezTo>
                <a:cubicBezTo>
                  <a:pt x="560" y="502"/>
                  <a:pt x="589" y="402"/>
                  <a:pt x="589" y="294"/>
                </a:cubicBezTo>
                <a:cubicBezTo>
                  <a:pt x="589" y="187"/>
                  <a:pt x="560" y="86"/>
                  <a:pt x="510" y="0"/>
                </a:cubicBezTo>
                <a:cubicBezTo>
                  <a:pt x="0" y="294"/>
                  <a:pt x="0" y="294"/>
                  <a:pt x="0" y="294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80" name="Freeform 10"/>
          <p:cNvSpPr/>
          <p:nvPr/>
        </p:nvSpPr>
        <p:spPr>
          <a:xfrm>
            <a:off x="5942013" y="3744913"/>
            <a:ext cx="1792287" cy="20685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069274"/>
              </a:cxn>
              <a:cxn ang="0">
                <a:pos x="1791888" y="1036394"/>
              </a:cxn>
              <a:cxn ang="0">
                <a:pos x="0" y="0"/>
              </a:cxn>
            </a:cxnLst>
            <a:pathLst>
              <a:path w="510" h="589">
                <a:moveTo>
                  <a:pt x="0" y="0"/>
                </a:moveTo>
                <a:cubicBezTo>
                  <a:pt x="0" y="589"/>
                  <a:pt x="0" y="589"/>
                  <a:pt x="0" y="589"/>
                </a:cubicBezTo>
                <a:cubicBezTo>
                  <a:pt x="218" y="589"/>
                  <a:pt x="408" y="471"/>
                  <a:pt x="510" y="295"/>
                </a:cubicBez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81" name="TextBox 71"/>
          <p:cNvSpPr txBox="1"/>
          <p:nvPr/>
        </p:nvSpPr>
        <p:spPr>
          <a:xfrm>
            <a:off x="6624638" y="4903788"/>
            <a:ext cx="22860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AU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2" name="Freeform 11"/>
          <p:cNvSpPr/>
          <p:nvPr/>
        </p:nvSpPr>
        <p:spPr>
          <a:xfrm>
            <a:off x="4149725" y="3744913"/>
            <a:ext cx="1792288" cy="2068512"/>
          </a:xfrm>
          <a:custGeom>
            <a:avLst/>
            <a:gdLst/>
            <a:ahLst/>
            <a:cxnLst>
              <a:cxn ang="0">
                <a:pos x="1791888" y="0"/>
              </a:cxn>
              <a:cxn ang="0">
                <a:pos x="0" y="1036394"/>
              </a:cxn>
              <a:cxn ang="0">
                <a:pos x="1791888" y="2069274"/>
              </a:cxn>
              <a:cxn ang="0">
                <a:pos x="1791888" y="0"/>
              </a:cxn>
            </a:cxnLst>
            <a:pathLst>
              <a:path w="510" h="589">
                <a:moveTo>
                  <a:pt x="510" y="0"/>
                </a:moveTo>
                <a:cubicBezTo>
                  <a:pt x="0" y="295"/>
                  <a:pt x="0" y="295"/>
                  <a:pt x="0" y="295"/>
                </a:cubicBezTo>
                <a:cubicBezTo>
                  <a:pt x="102" y="471"/>
                  <a:pt x="292" y="589"/>
                  <a:pt x="510" y="589"/>
                </a:cubicBezTo>
                <a:cubicBezTo>
                  <a:pt x="510" y="0"/>
                  <a:pt x="510" y="0"/>
                  <a:pt x="510" y="0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83" name="TextBox 72"/>
          <p:cNvSpPr txBox="1"/>
          <p:nvPr/>
        </p:nvSpPr>
        <p:spPr>
          <a:xfrm>
            <a:off x="5032375" y="4903788"/>
            <a:ext cx="227013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AU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4" name="Freeform 12"/>
          <p:cNvSpPr/>
          <p:nvPr/>
        </p:nvSpPr>
        <p:spPr>
          <a:xfrm>
            <a:off x="3871913" y="2713038"/>
            <a:ext cx="2070100" cy="2068512"/>
          </a:xfrm>
          <a:custGeom>
            <a:avLst/>
            <a:gdLst/>
            <a:ahLst/>
            <a:cxnLst>
              <a:cxn ang="0">
                <a:pos x="277543" y="0"/>
              </a:cxn>
              <a:cxn ang="0">
                <a:pos x="0" y="1032880"/>
              </a:cxn>
              <a:cxn ang="0">
                <a:pos x="277543" y="2069274"/>
              </a:cxn>
              <a:cxn ang="0">
                <a:pos x="2069275" y="1032880"/>
              </a:cxn>
              <a:cxn ang="0">
                <a:pos x="277543" y="0"/>
              </a:cxn>
            </a:cxnLst>
            <a:pathLst>
              <a:path w="589" h="589">
                <a:moveTo>
                  <a:pt x="79" y="0"/>
                </a:moveTo>
                <a:cubicBezTo>
                  <a:pt x="29" y="86"/>
                  <a:pt x="0" y="187"/>
                  <a:pt x="0" y="294"/>
                </a:cubicBezTo>
                <a:cubicBezTo>
                  <a:pt x="0" y="402"/>
                  <a:pt x="29" y="502"/>
                  <a:pt x="79" y="589"/>
                </a:cubicBezTo>
                <a:cubicBezTo>
                  <a:pt x="589" y="294"/>
                  <a:pt x="589" y="294"/>
                  <a:pt x="589" y="294"/>
                </a:cubicBezTo>
                <a:lnTo>
                  <a:pt x="79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85" name="TextBox 73"/>
          <p:cNvSpPr txBox="1"/>
          <p:nvPr/>
        </p:nvSpPr>
        <p:spPr>
          <a:xfrm>
            <a:off x="4424363" y="3589338"/>
            <a:ext cx="227012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AU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6" name="Oval 13"/>
          <p:cNvSpPr/>
          <p:nvPr/>
        </p:nvSpPr>
        <p:spPr>
          <a:xfrm>
            <a:off x="5160963" y="2965450"/>
            <a:ext cx="1560512" cy="1558925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7" name="TextBox 136"/>
          <p:cNvSpPr txBox="1"/>
          <p:nvPr/>
        </p:nvSpPr>
        <p:spPr>
          <a:xfrm>
            <a:off x="5446713" y="3560763"/>
            <a:ext cx="1042987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8" name="TextBox 13"/>
          <p:cNvSpPr txBox="1"/>
          <p:nvPr/>
        </p:nvSpPr>
        <p:spPr>
          <a:xfrm>
            <a:off x="2854325" y="1595438"/>
            <a:ext cx="1295400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9" name="TextBox 13"/>
          <p:cNvSpPr txBox="1"/>
          <p:nvPr/>
        </p:nvSpPr>
        <p:spPr>
          <a:xfrm>
            <a:off x="1816100" y="1916113"/>
            <a:ext cx="2333625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0" name="TextBox 13"/>
          <p:cNvSpPr txBox="1"/>
          <p:nvPr/>
        </p:nvSpPr>
        <p:spPr>
          <a:xfrm>
            <a:off x="7743825" y="1595438"/>
            <a:ext cx="1295400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1" name="TextBox 13"/>
          <p:cNvSpPr txBox="1"/>
          <p:nvPr/>
        </p:nvSpPr>
        <p:spPr>
          <a:xfrm>
            <a:off x="7748588" y="1917700"/>
            <a:ext cx="23336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2" name="TextBox 13"/>
          <p:cNvSpPr txBox="1"/>
          <p:nvPr/>
        </p:nvSpPr>
        <p:spPr>
          <a:xfrm>
            <a:off x="2171700" y="3398838"/>
            <a:ext cx="1295400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3" name="TextBox 13"/>
          <p:cNvSpPr txBox="1"/>
          <p:nvPr/>
        </p:nvSpPr>
        <p:spPr>
          <a:xfrm>
            <a:off x="1133475" y="3721100"/>
            <a:ext cx="23336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4" name="TextBox 13"/>
          <p:cNvSpPr txBox="1"/>
          <p:nvPr/>
        </p:nvSpPr>
        <p:spPr>
          <a:xfrm>
            <a:off x="8353425" y="3400425"/>
            <a:ext cx="12954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5" name="TextBox 13"/>
          <p:cNvSpPr txBox="1"/>
          <p:nvPr/>
        </p:nvSpPr>
        <p:spPr>
          <a:xfrm>
            <a:off x="8358188" y="3722688"/>
            <a:ext cx="2333625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6" name="TextBox 13"/>
          <p:cNvSpPr txBox="1"/>
          <p:nvPr/>
        </p:nvSpPr>
        <p:spPr>
          <a:xfrm>
            <a:off x="2867025" y="5122863"/>
            <a:ext cx="1293813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7" name="TextBox 13"/>
          <p:cNvSpPr txBox="1"/>
          <p:nvPr/>
        </p:nvSpPr>
        <p:spPr>
          <a:xfrm>
            <a:off x="1827213" y="5445125"/>
            <a:ext cx="23336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8" name="TextBox 13"/>
          <p:cNvSpPr txBox="1"/>
          <p:nvPr/>
        </p:nvSpPr>
        <p:spPr>
          <a:xfrm>
            <a:off x="7754938" y="5124450"/>
            <a:ext cx="12954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9" name="TextBox 13"/>
          <p:cNvSpPr txBox="1"/>
          <p:nvPr/>
        </p:nvSpPr>
        <p:spPr>
          <a:xfrm>
            <a:off x="7759700" y="5446713"/>
            <a:ext cx="2333625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800" name="TextBox 73"/>
          <p:cNvSpPr txBox="1"/>
          <p:nvPr/>
        </p:nvSpPr>
        <p:spPr>
          <a:xfrm>
            <a:off x="7269163" y="3589338"/>
            <a:ext cx="22860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en-AU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椭圆 5"/>
          <p:cNvSpPr/>
          <p:nvPr/>
        </p:nvSpPr>
        <p:spPr>
          <a:xfrm>
            <a:off x="4313238" y="1646238"/>
            <a:ext cx="3565525" cy="3565525"/>
          </a:xfrm>
          <a:prstGeom prst="ellipse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796" name="文本框 54"/>
          <p:cNvSpPr txBox="1"/>
          <p:nvPr/>
        </p:nvSpPr>
        <p:spPr>
          <a:xfrm>
            <a:off x="5143500" y="3421063"/>
            <a:ext cx="197961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反思与经验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7" name="文本框 55"/>
          <p:cNvSpPr txBox="1"/>
          <p:nvPr/>
        </p:nvSpPr>
        <p:spPr>
          <a:xfrm>
            <a:off x="5399088" y="3048000"/>
            <a:ext cx="146685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8" name="矩形 62"/>
          <p:cNvSpPr/>
          <p:nvPr/>
        </p:nvSpPr>
        <p:spPr>
          <a:xfrm>
            <a:off x="5637213" y="1890713"/>
            <a:ext cx="1063625" cy="1323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03888" y="4137025"/>
            <a:ext cx="58738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703888" y="4368800"/>
            <a:ext cx="58738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703888" y="4598988"/>
            <a:ext cx="58738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02" name="文本框 15"/>
          <p:cNvSpPr txBox="1"/>
          <p:nvPr/>
        </p:nvSpPr>
        <p:spPr>
          <a:xfrm>
            <a:off x="5762625" y="4027488"/>
            <a:ext cx="800100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总结过去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03" name="文本框 16"/>
          <p:cNvSpPr txBox="1"/>
          <p:nvPr/>
        </p:nvSpPr>
        <p:spPr>
          <a:xfrm>
            <a:off x="5762625" y="4271963"/>
            <a:ext cx="800100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反思错误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04" name="文本框 17"/>
          <p:cNvSpPr txBox="1"/>
          <p:nvPr/>
        </p:nvSpPr>
        <p:spPr>
          <a:xfrm>
            <a:off x="5762625" y="4503738"/>
            <a:ext cx="800100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总结经验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844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6"/>
          <p:cNvSpPr/>
          <p:nvPr/>
        </p:nvSpPr>
        <p:spPr>
          <a:xfrm>
            <a:off x="0" y="1762125"/>
            <a:ext cx="12192000" cy="3943350"/>
          </a:xfrm>
          <a:prstGeom prst="rect">
            <a:avLst/>
          </a:prstGeom>
          <a:solidFill>
            <a:schemeClr val="bg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ar-SA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846" name="图片 6"/>
          <p:cNvPicPr>
            <a:picLocks noChangeAspect="1"/>
          </p:cNvPicPr>
          <p:nvPr/>
        </p:nvPicPr>
        <p:blipFill>
          <a:blip r:embed="rId2"/>
          <a:srcRect t="10976" b="4225"/>
          <a:stretch>
            <a:fillRect/>
          </a:stretch>
        </p:blipFill>
        <p:spPr>
          <a:xfrm>
            <a:off x="6061075" y="2179638"/>
            <a:ext cx="5594350" cy="3090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7" name="矩形 7"/>
          <p:cNvSpPr/>
          <p:nvPr/>
        </p:nvSpPr>
        <p:spPr>
          <a:xfrm>
            <a:off x="812800" y="3467100"/>
            <a:ext cx="4645025" cy="7762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48" name="矩形 8"/>
          <p:cNvSpPr/>
          <p:nvPr/>
        </p:nvSpPr>
        <p:spPr>
          <a:xfrm>
            <a:off x="812800" y="4505325"/>
            <a:ext cx="4645025" cy="7762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79197" y="2759394"/>
            <a:ext cx="522288" cy="420230"/>
            <a:chOff x="3836988" y="3163888"/>
            <a:chExt cx="276225" cy="222249"/>
          </a:xfrm>
          <a:solidFill>
            <a:schemeClr val="bg1"/>
          </a:solidFill>
        </p:grpSpPr>
        <p:sp>
          <p:nvSpPr>
            <p:cNvPr id="11" name="Oval 298"/>
            <p:cNvSpPr>
              <a:spLocks noChangeArrowheads="1"/>
            </p:cNvSpPr>
            <p:nvPr/>
          </p:nvSpPr>
          <p:spPr bwMode="auto">
            <a:xfrm>
              <a:off x="3944938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Oval 299"/>
            <p:cNvSpPr>
              <a:spLocks noChangeArrowheads="1"/>
            </p:cNvSpPr>
            <p:nvPr/>
          </p:nvSpPr>
          <p:spPr bwMode="auto">
            <a:xfrm>
              <a:off x="4038601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300"/>
            <p:cNvSpPr/>
            <p:nvPr/>
          </p:nvSpPr>
          <p:spPr bwMode="auto">
            <a:xfrm>
              <a:off x="3836988" y="3163888"/>
              <a:ext cx="254000" cy="166687"/>
            </a:xfrm>
            <a:custGeom>
              <a:avLst/>
              <a:gdLst>
                <a:gd name="T0" fmla="*/ 256 w 266"/>
                <a:gd name="T1" fmla="*/ 153 h 174"/>
                <a:gd name="T2" fmla="*/ 113 w 266"/>
                <a:gd name="T3" fmla="*/ 153 h 174"/>
                <a:gd name="T4" fmla="*/ 64 w 266"/>
                <a:gd name="T5" fmla="*/ 7 h 174"/>
                <a:gd name="T6" fmla="*/ 54 w 266"/>
                <a:gd name="T7" fmla="*/ 0 h 174"/>
                <a:gd name="T8" fmla="*/ 11 w 266"/>
                <a:gd name="T9" fmla="*/ 0 h 174"/>
                <a:gd name="T10" fmla="*/ 0 w 266"/>
                <a:gd name="T11" fmla="*/ 10 h 174"/>
                <a:gd name="T12" fmla="*/ 11 w 266"/>
                <a:gd name="T13" fmla="*/ 21 h 174"/>
                <a:gd name="T14" fmla="*/ 47 w 266"/>
                <a:gd name="T15" fmla="*/ 21 h 174"/>
                <a:gd name="T16" fmla="*/ 96 w 266"/>
                <a:gd name="T17" fmla="*/ 167 h 174"/>
                <a:gd name="T18" fmla="*/ 106 w 266"/>
                <a:gd name="T19" fmla="*/ 174 h 174"/>
                <a:gd name="T20" fmla="*/ 256 w 266"/>
                <a:gd name="T21" fmla="*/ 174 h 174"/>
                <a:gd name="T22" fmla="*/ 266 w 266"/>
                <a:gd name="T23" fmla="*/ 164 h 174"/>
                <a:gd name="T24" fmla="*/ 256 w 266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6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3"/>
                    <a:pt x="59" y="0"/>
                    <a:pt x="5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6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6" y="169"/>
                    <a:pt x="266" y="164"/>
                  </a:cubicBezTo>
                  <a:cubicBezTo>
                    <a:pt x="266" y="158"/>
                    <a:pt x="262" y="153"/>
                    <a:pt x="25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301"/>
            <p:cNvSpPr>
              <a:spLocks noEditPoints="1"/>
            </p:cNvSpPr>
            <p:nvPr/>
          </p:nvSpPr>
          <p:spPr bwMode="auto">
            <a:xfrm>
              <a:off x="3925888" y="3187700"/>
              <a:ext cx="187325" cy="106362"/>
            </a:xfrm>
            <a:custGeom>
              <a:avLst/>
              <a:gdLst>
                <a:gd name="T0" fmla="*/ 185 w 195"/>
                <a:gd name="T1" fmla="*/ 16 h 111"/>
                <a:gd name="T2" fmla="*/ 9 w 195"/>
                <a:gd name="T3" fmla="*/ 0 h 111"/>
                <a:gd name="T4" fmla="*/ 1 w 195"/>
                <a:gd name="T5" fmla="*/ 9 h 111"/>
                <a:gd name="T6" fmla="*/ 32 w 195"/>
                <a:gd name="T7" fmla="*/ 101 h 111"/>
                <a:gd name="T8" fmla="*/ 46 w 195"/>
                <a:gd name="T9" fmla="*/ 111 h 111"/>
                <a:gd name="T10" fmla="*/ 175 w 195"/>
                <a:gd name="T11" fmla="*/ 111 h 111"/>
                <a:gd name="T12" fmla="*/ 187 w 195"/>
                <a:gd name="T13" fmla="*/ 100 h 111"/>
                <a:gd name="T14" fmla="*/ 195 w 195"/>
                <a:gd name="T15" fmla="*/ 27 h 111"/>
                <a:gd name="T16" fmla="*/ 185 w 195"/>
                <a:gd name="T17" fmla="*/ 16 h 111"/>
                <a:gd name="T18" fmla="*/ 96 w 195"/>
                <a:gd name="T19" fmla="*/ 76 h 111"/>
                <a:gd name="T20" fmla="*/ 59 w 195"/>
                <a:gd name="T21" fmla="*/ 76 h 111"/>
                <a:gd name="T22" fmla="*/ 54 w 195"/>
                <a:gd name="T23" fmla="*/ 73 h 111"/>
                <a:gd name="T24" fmla="*/ 43 w 195"/>
                <a:gd name="T25" fmla="*/ 41 h 111"/>
                <a:gd name="T26" fmla="*/ 46 w 195"/>
                <a:gd name="T27" fmla="*/ 38 h 111"/>
                <a:gd name="T28" fmla="*/ 86 w 195"/>
                <a:gd name="T29" fmla="*/ 41 h 111"/>
                <a:gd name="T30" fmla="*/ 90 w 195"/>
                <a:gd name="T31" fmla="*/ 45 h 111"/>
                <a:gd name="T32" fmla="*/ 99 w 195"/>
                <a:gd name="T33" fmla="*/ 73 h 111"/>
                <a:gd name="T34" fmla="*/ 96 w 195"/>
                <a:gd name="T35" fmla="*/ 76 h 111"/>
                <a:gd name="T36" fmla="*/ 162 w 195"/>
                <a:gd name="T37" fmla="*/ 73 h 111"/>
                <a:gd name="T38" fmla="*/ 158 w 195"/>
                <a:gd name="T39" fmla="*/ 76 h 111"/>
                <a:gd name="T40" fmla="*/ 135 w 195"/>
                <a:gd name="T41" fmla="*/ 76 h 111"/>
                <a:gd name="T42" fmla="*/ 131 w 195"/>
                <a:gd name="T43" fmla="*/ 73 h 111"/>
                <a:gd name="T44" fmla="*/ 122 w 195"/>
                <a:gd name="T45" fmla="*/ 48 h 111"/>
                <a:gd name="T46" fmla="*/ 125 w 195"/>
                <a:gd name="T47" fmla="*/ 45 h 111"/>
                <a:gd name="T48" fmla="*/ 161 w 195"/>
                <a:gd name="T49" fmla="*/ 48 h 111"/>
                <a:gd name="T50" fmla="*/ 164 w 195"/>
                <a:gd name="T51" fmla="*/ 51 h 111"/>
                <a:gd name="T52" fmla="*/ 162 w 195"/>
                <a:gd name="T53" fmla="*/ 7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4"/>
                    <a:pt x="1" y="9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34" y="106"/>
                    <a:pt x="40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96" y="76"/>
                  </a:moveTo>
                  <a:cubicBezTo>
                    <a:pt x="59" y="76"/>
                    <a:pt x="59" y="76"/>
                    <a:pt x="59" y="76"/>
                  </a:cubicBezTo>
                  <a:cubicBezTo>
                    <a:pt x="57" y="76"/>
                    <a:pt x="55" y="75"/>
                    <a:pt x="54" y="73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2"/>
                    <a:pt x="90" y="43"/>
                    <a:pt x="90" y="45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5"/>
                    <a:pt x="98" y="76"/>
                    <a:pt x="96" y="76"/>
                  </a:cubicBezTo>
                  <a:close/>
                  <a:moveTo>
                    <a:pt x="162" y="73"/>
                  </a:moveTo>
                  <a:cubicBezTo>
                    <a:pt x="161" y="75"/>
                    <a:pt x="160" y="76"/>
                    <a:pt x="158" y="76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3" y="76"/>
                    <a:pt x="131" y="75"/>
                    <a:pt x="131" y="73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6"/>
                    <a:pt x="123" y="45"/>
                    <a:pt x="125" y="45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3" y="48"/>
                    <a:pt x="164" y="50"/>
                    <a:pt x="164" y="51"/>
                  </a:cubicBezTo>
                  <a:lnTo>
                    <a:pt x="162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836376" y="2759393"/>
            <a:ext cx="519285" cy="420231"/>
            <a:chOff x="4940301" y="3163888"/>
            <a:chExt cx="274637" cy="222250"/>
          </a:xfrm>
          <a:solidFill>
            <a:schemeClr val="bg1"/>
          </a:solidFill>
        </p:grpSpPr>
        <p:sp>
          <p:nvSpPr>
            <p:cNvPr id="16" name="Oval 302"/>
            <p:cNvSpPr>
              <a:spLocks noChangeArrowheads="1"/>
            </p:cNvSpPr>
            <p:nvPr/>
          </p:nvSpPr>
          <p:spPr bwMode="auto">
            <a:xfrm>
              <a:off x="5048251" y="3348038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Oval 303"/>
            <p:cNvSpPr>
              <a:spLocks noChangeArrowheads="1"/>
            </p:cNvSpPr>
            <p:nvPr/>
          </p:nvSpPr>
          <p:spPr bwMode="auto">
            <a:xfrm>
              <a:off x="5141913" y="3348038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304"/>
            <p:cNvSpPr/>
            <p:nvPr/>
          </p:nvSpPr>
          <p:spPr bwMode="auto">
            <a:xfrm>
              <a:off x="4940301" y="3163888"/>
              <a:ext cx="255588" cy="166687"/>
            </a:xfrm>
            <a:custGeom>
              <a:avLst/>
              <a:gdLst>
                <a:gd name="T0" fmla="*/ 256 w 267"/>
                <a:gd name="T1" fmla="*/ 153 h 174"/>
                <a:gd name="T2" fmla="*/ 113 w 267"/>
                <a:gd name="T3" fmla="*/ 153 h 174"/>
                <a:gd name="T4" fmla="*/ 64 w 267"/>
                <a:gd name="T5" fmla="*/ 7 h 174"/>
                <a:gd name="T6" fmla="*/ 54 w 267"/>
                <a:gd name="T7" fmla="*/ 0 h 174"/>
                <a:gd name="T8" fmla="*/ 10 w 267"/>
                <a:gd name="T9" fmla="*/ 0 h 174"/>
                <a:gd name="T10" fmla="*/ 0 w 267"/>
                <a:gd name="T11" fmla="*/ 10 h 174"/>
                <a:gd name="T12" fmla="*/ 10 w 267"/>
                <a:gd name="T13" fmla="*/ 21 h 174"/>
                <a:gd name="T14" fmla="*/ 46 w 267"/>
                <a:gd name="T15" fmla="*/ 21 h 174"/>
                <a:gd name="T16" fmla="*/ 96 w 267"/>
                <a:gd name="T17" fmla="*/ 167 h 174"/>
                <a:gd name="T18" fmla="*/ 105 w 267"/>
                <a:gd name="T19" fmla="*/ 174 h 174"/>
                <a:gd name="T20" fmla="*/ 256 w 267"/>
                <a:gd name="T21" fmla="*/ 174 h 174"/>
                <a:gd name="T22" fmla="*/ 267 w 267"/>
                <a:gd name="T23" fmla="*/ 164 h 174"/>
                <a:gd name="T24" fmla="*/ 256 w 267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7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2" y="3"/>
                    <a:pt x="58" y="0"/>
                    <a:pt x="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5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7" y="170"/>
                    <a:pt x="267" y="164"/>
                  </a:cubicBezTo>
                  <a:cubicBezTo>
                    <a:pt x="267" y="158"/>
                    <a:pt x="262" y="153"/>
                    <a:pt x="25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305"/>
            <p:cNvSpPr/>
            <p:nvPr/>
          </p:nvSpPr>
          <p:spPr bwMode="auto">
            <a:xfrm>
              <a:off x="5027613" y="3186113"/>
              <a:ext cx="187325" cy="107950"/>
            </a:xfrm>
            <a:custGeom>
              <a:avLst/>
              <a:gdLst>
                <a:gd name="T0" fmla="*/ 187 w 196"/>
                <a:gd name="T1" fmla="*/ 16 h 112"/>
                <a:gd name="T2" fmla="*/ 9 w 196"/>
                <a:gd name="T3" fmla="*/ 1 h 112"/>
                <a:gd name="T4" fmla="*/ 2 w 196"/>
                <a:gd name="T5" fmla="*/ 10 h 112"/>
                <a:gd name="T6" fmla="*/ 33 w 196"/>
                <a:gd name="T7" fmla="*/ 102 h 112"/>
                <a:gd name="T8" fmla="*/ 47 w 196"/>
                <a:gd name="T9" fmla="*/ 112 h 112"/>
                <a:gd name="T10" fmla="*/ 176 w 196"/>
                <a:gd name="T11" fmla="*/ 112 h 112"/>
                <a:gd name="T12" fmla="*/ 188 w 196"/>
                <a:gd name="T13" fmla="*/ 101 h 112"/>
                <a:gd name="T14" fmla="*/ 196 w 196"/>
                <a:gd name="T15" fmla="*/ 28 h 112"/>
                <a:gd name="T16" fmla="*/ 187 w 196"/>
                <a:gd name="T1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112">
                  <a:moveTo>
                    <a:pt x="187" y="16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4" y="0"/>
                    <a:pt x="0" y="4"/>
                    <a:pt x="2" y="10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5" y="107"/>
                    <a:pt x="41" y="112"/>
                    <a:pt x="47" y="112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82" y="112"/>
                    <a:pt x="187" y="107"/>
                    <a:pt x="188" y="101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6" y="22"/>
                    <a:pt x="192" y="17"/>
                    <a:pt x="18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857786" y="2749362"/>
            <a:ext cx="522288" cy="420230"/>
            <a:chOff x="4387851" y="3163888"/>
            <a:chExt cx="276225" cy="222249"/>
          </a:xfrm>
          <a:solidFill>
            <a:schemeClr val="bg1"/>
          </a:solidFill>
        </p:grpSpPr>
        <p:sp>
          <p:nvSpPr>
            <p:cNvPr id="21" name="Oval 306"/>
            <p:cNvSpPr>
              <a:spLocks noChangeArrowheads="1"/>
            </p:cNvSpPr>
            <p:nvPr/>
          </p:nvSpPr>
          <p:spPr bwMode="auto">
            <a:xfrm>
              <a:off x="4495801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Oval 307"/>
            <p:cNvSpPr>
              <a:spLocks noChangeArrowheads="1"/>
            </p:cNvSpPr>
            <p:nvPr/>
          </p:nvSpPr>
          <p:spPr bwMode="auto">
            <a:xfrm>
              <a:off x="4589463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308"/>
            <p:cNvSpPr/>
            <p:nvPr/>
          </p:nvSpPr>
          <p:spPr bwMode="auto">
            <a:xfrm>
              <a:off x="4387851" y="3163888"/>
              <a:ext cx="255588" cy="166687"/>
            </a:xfrm>
            <a:custGeom>
              <a:avLst/>
              <a:gdLst>
                <a:gd name="T0" fmla="*/ 256 w 266"/>
                <a:gd name="T1" fmla="*/ 153 h 174"/>
                <a:gd name="T2" fmla="*/ 113 w 266"/>
                <a:gd name="T3" fmla="*/ 153 h 174"/>
                <a:gd name="T4" fmla="*/ 64 w 266"/>
                <a:gd name="T5" fmla="*/ 7 h 174"/>
                <a:gd name="T6" fmla="*/ 54 w 266"/>
                <a:gd name="T7" fmla="*/ 0 h 174"/>
                <a:gd name="T8" fmla="*/ 11 w 266"/>
                <a:gd name="T9" fmla="*/ 0 h 174"/>
                <a:gd name="T10" fmla="*/ 0 w 266"/>
                <a:gd name="T11" fmla="*/ 10 h 174"/>
                <a:gd name="T12" fmla="*/ 11 w 266"/>
                <a:gd name="T13" fmla="*/ 21 h 174"/>
                <a:gd name="T14" fmla="*/ 47 w 266"/>
                <a:gd name="T15" fmla="*/ 21 h 174"/>
                <a:gd name="T16" fmla="*/ 96 w 266"/>
                <a:gd name="T17" fmla="*/ 167 h 174"/>
                <a:gd name="T18" fmla="*/ 106 w 266"/>
                <a:gd name="T19" fmla="*/ 174 h 174"/>
                <a:gd name="T20" fmla="*/ 256 w 266"/>
                <a:gd name="T21" fmla="*/ 174 h 174"/>
                <a:gd name="T22" fmla="*/ 266 w 266"/>
                <a:gd name="T23" fmla="*/ 164 h 174"/>
                <a:gd name="T24" fmla="*/ 256 w 266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6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3"/>
                    <a:pt x="59" y="0"/>
                    <a:pt x="5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6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6" y="169"/>
                    <a:pt x="266" y="164"/>
                  </a:cubicBezTo>
                  <a:cubicBezTo>
                    <a:pt x="266" y="158"/>
                    <a:pt x="262" y="153"/>
                    <a:pt x="25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309"/>
            <p:cNvSpPr>
              <a:spLocks noEditPoints="1"/>
            </p:cNvSpPr>
            <p:nvPr/>
          </p:nvSpPr>
          <p:spPr bwMode="auto">
            <a:xfrm>
              <a:off x="4476751" y="3187700"/>
              <a:ext cx="187325" cy="106362"/>
            </a:xfrm>
            <a:custGeom>
              <a:avLst/>
              <a:gdLst>
                <a:gd name="T0" fmla="*/ 185 w 195"/>
                <a:gd name="T1" fmla="*/ 16 h 111"/>
                <a:gd name="T2" fmla="*/ 9 w 195"/>
                <a:gd name="T3" fmla="*/ 0 h 111"/>
                <a:gd name="T4" fmla="*/ 8 w 195"/>
                <a:gd name="T5" fmla="*/ 0 h 111"/>
                <a:gd name="T6" fmla="*/ 1 w 195"/>
                <a:gd name="T7" fmla="*/ 9 h 111"/>
                <a:gd name="T8" fmla="*/ 32 w 195"/>
                <a:gd name="T9" fmla="*/ 101 h 111"/>
                <a:gd name="T10" fmla="*/ 46 w 195"/>
                <a:gd name="T11" fmla="*/ 111 h 111"/>
                <a:gd name="T12" fmla="*/ 175 w 195"/>
                <a:gd name="T13" fmla="*/ 111 h 111"/>
                <a:gd name="T14" fmla="*/ 187 w 195"/>
                <a:gd name="T15" fmla="*/ 100 h 111"/>
                <a:gd name="T16" fmla="*/ 195 w 195"/>
                <a:gd name="T17" fmla="*/ 27 h 111"/>
                <a:gd name="T18" fmla="*/ 185 w 195"/>
                <a:gd name="T19" fmla="*/ 16 h 111"/>
                <a:gd name="T20" fmla="*/ 167 w 195"/>
                <a:gd name="T21" fmla="*/ 90 h 111"/>
                <a:gd name="T22" fmla="*/ 51 w 195"/>
                <a:gd name="T23" fmla="*/ 90 h 111"/>
                <a:gd name="T24" fmla="*/ 28 w 195"/>
                <a:gd name="T25" fmla="*/ 23 h 111"/>
                <a:gd name="T26" fmla="*/ 173 w 195"/>
                <a:gd name="T27" fmla="*/ 35 h 111"/>
                <a:gd name="T28" fmla="*/ 167 w 195"/>
                <a:gd name="T29" fmla="*/ 9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4"/>
                    <a:pt x="1" y="9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34" y="106"/>
                    <a:pt x="40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167" y="90"/>
                  </a:moveTo>
                  <a:cubicBezTo>
                    <a:pt x="51" y="90"/>
                    <a:pt x="51" y="90"/>
                    <a:pt x="51" y="90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173" y="35"/>
                    <a:pt x="173" y="35"/>
                    <a:pt x="173" y="35"/>
                  </a:cubicBezTo>
                  <a:lnTo>
                    <a:pt x="167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310"/>
            <p:cNvSpPr/>
            <p:nvPr/>
          </p:nvSpPr>
          <p:spPr bwMode="auto">
            <a:xfrm>
              <a:off x="4533901" y="3228975"/>
              <a:ext cx="41275" cy="28575"/>
            </a:xfrm>
            <a:custGeom>
              <a:avLst/>
              <a:gdLst>
                <a:gd name="T0" fmla="*/ 9 w 43"/>
                <a:gd name="T1" fmla="*/ 26 h 29"/>
                <a:gd name="T2" fmla="*/ 13 w 43"/>
                <a:gd name="T3" fmla="*/ 29 h 29"/>
                <a:gd name="T4" fmla="*/ 40 w 43"/>
                <a:gd name="T5" fmla="*/ 29 h 29"/>
                <a:gd name="T6" fmla="*/ 42 w 43"/>
                <a:gd name="T7" fmla="*/ 26 h 29"/>
                <a:gd name="T8" fmla="*/ 36 w 43"/>
                <a:gd name="T9" fmla="*/ 6 h 29"/>
                <a:gd name="T10" fmla="*/ 32 w 43"/>
                <a:gd name="T11" fmla="*/ 2 h 29"/>
                <a:gd name="T12" fmla="*/ 3 w 43"/>
                <a:gd name="T13" fmla="*/ 0 h 29"/>
                <a:gd name="T14" fmla="*/ 1 w 43"/>
                <a:gd name="T15" fmla="*/ 3 h 29"/>
                <a:gd name="T16" fmla="*/ 9 w 43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9">
                  <a:moveTo>
                    <a:pt x="9" y="26"/>
                  </a:moveTo>
                  <a:cubicBezTo>
                    <a:pt x="9" y="27"/>
                    <a:pt x="11" y="29"/>
                    <a:pt x="13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29"/>
                    <a:pt x="43" y="27"/>
                    <a:pt x="42" y="2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4" y="3"/>
                    <a:pt x="3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3"/>
                  </a:cubicBezTo>
                  <a:lnTo>
                    <a:pt x="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311"/>
            <p:cNvSpPr/>
            <p:nvPr/>
          </p:nvSpPr>
          <p:spPr bwMode="auto">
            <a:xfrm>
              <a:off x="4587876" y="3233738"/>
              <a:ext cx="31750" cy="23812"/>
            </a:xfrm>
            <a:custGeom>
              <a:avLst/>
              <a:gdLst>
                <a:gd name="T0" fmla="*/ 7 w 33"/>
                <a:gd name="T1" fmla="*/ 21 h 24"/>
                <a:gd name="T2" fmla="*/ 12 w 33"/>
                <a:gd name="T3" fmla="*/ 24 h 24"/>
                <a:gd name="T4" fmla="*/ 27 w 33"/>
                <a:gd name="T5" fmla="*/ 24 h 24"/>
                <a:gd name="T6" fmla="*/ 31 w 33"/>
                <a:gd name="T7" fmla="*/ 20 h 24"/>
                <a:gd name="T8" fmla="*/ 32 w 33"/>
                <a:gd name="T9" fmla="*/ 6 h 24"/>
                <a:gd name="T10" fmla="*/ 29 w 33"/>
                <a:gd name="T11" fmla="*/ 2 h 24"/>
                <a:gd name="T12" fmla="*/ 3 w 33"/>
                <a:gd name="T13" fmla="*/ 0 h 24"/>
                <a:gd name="T14" fmla="*/ 1 w 33"/>
                <a:gd name="T15" fmla="*/ 3 h 24"/>
                <a:gd name="T16" fmla="*/ 7 w 33"/>
                <a:gd name="T1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4">
                  <a:moveTo>
                    <a:pt x="7" y="21"/>
                  </a:moveTo>
                  <a:cubicBezTo>
                    <a:pt x="8" y="22"/>
                    <a:pt x="10" y="24"/>
                    <a:pt x="12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4"/>
                    <a:pt x="31" y="22"/>
                    <a:pt x="31" y="20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4"/>
                    <a:pt x="31" y="2"/>
                    <a:pt x="29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lnTo>
                    <a:pt x="7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868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9" name="文本框 5"/>
          <p:cNvSpPr txBox="1"/>
          <p:nvPr/>
        </p:nvSpPr>
        <p:spPr>
          <a:xfrm>
            <a:off x="5608638" y="1624013"/>
            <a:ext cx="185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空心弧 6"/>
          <p:cNvSpPr/>
          <p:nvPr/>
        </p:nvSpPr>
        <p:spPr>
          <a:xfrm rot="4300279">
            <a:off x="1388269" y="2037556"/>
            <a:ext cx="1800225" cy="1798638"/>
          </a:xfrm>
          <a:prstGeom prst="blockArc">
            <a:avLst>
              <a:gd name="adj1" fmla="val 17100000"/>
              <a:gd name="adj2" fmla="val 11499486"/>
              <a:gd name="adj3" fmla="val 1465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 rot="4300279">
            <a:off x="1582738" y="2230438"/>
            <a:ext cx="1411288" cy="14112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872" name="KSO_Shape"/>
          <p:cNvSpPr/>
          <p:nvPr/>
        </p:nvSpPr>
        <p:spPr>
          <a:xfrm flipH="1">
            <a:off x="1909763" y="2628900"/>
            <a:ext cx="808037" cy="673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82" h="235">
                <a:moveTo>
                  <a:pt x="28" y="131"/>
                </a:moveTo>
                <a:cubicBezTo>
                  <a:pt x="28" y="53"/>
                  <a:pt x="28" y="53"/>
                  <a:pt x="28" y="53"/>
                </a:cubicBezTo>
                <a:cubicBezTo>
                  <a:pt x="28" y="44"/>
                  <a:pt x="36" y="36"/>
                  <a:pt x="46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36" y="148"/>
                  <a:pt x="28" y="140"/>
                  <a:pt x="28" y="131"/>
                </a:cubicBezTo>
                <a:close/>
                <a:moveTo>
                  <a:pt x="214" y="131"/>
                </a:moveTo>
                <a:cubicBezTo>
                  <a:pt x="214" y="53"/>
                  <a:pt x="214" y="53"/>
                  <a:pt x="214" y="53"/>
                </a:cubicBezTo>
                <a:cubicBezTo>
                  <a:pt x="214" y="44"/>
                  <a:pt x="207" y="36"/>
                  <a:pt x="197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207" y="148"/>
                  <a:pt x="214" y="140"/>
                  <a:pt x="214" y="131"/>
                </a:cubicBezTo>
                <a:close/>
                <a:moveTo>
                  <a:pt x="154" y="36"/>
                </a:moveTo>
                <a:cubicBezTo>
                  <a:pt x="152" y="21"/>
                  <a:pt x="143" y="13"/>
                  <a:pt x="13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0" y="13"/>
                  <a:pt x="91" y="21"/>
                  <a:pt x="89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166" y="148"/>
                  <a:pt x="166" y="148"/>
                  <a:pt x="166" y="148"/>
                </a:cubicBezTo>
                <a:cubicBezTo>
                  <a:pt x="166" y="36"/>
                  <a:pt x="166" y="36"/>
                  <a:pt x="166" y="36"/>
                </a:cubicBezTo>
                <a:lnTo>
                  <a:pt x="154" y="36"/>
                </a:lnTo>
                <a:close/>
                <a:moveTo>
                  <a:pt x="101" y="36"/>
                </a:moveTo>
                <a:cubicBezTo>
                  <a:pt x="102" y="23"/>
                  <a:pt x="110" y="23"/>
                  <a:pt x="112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7" y="23"/>
                  <a:pt x="141" y="27"/>
                  <a:pt x="142" y="36"/>
                </a:cubicBezTo>
                <a:lnTo>
                  <a:pt x="101" y="36"/>
                </a:lnTo>
                <a:close/>
                <a:moveTo>
                  <a:pt x="42" y="187"/>
                </a:moveTo>
                <a:cubicBezTo>
                  <a:pt x="28" y="187"/>
                  <a:pt x="17" y="198"/>
                  <a:pt x="17" y="211"/>
                </a:cubicBezTo>
                <a:cubicBezTo>
                  <a:pt x="17" y="224"/>
                  <a:pt x="28" y="235"/>
                  <a:pt x="42" y="235"/>
                </a:cubicBezTo>
                <a:cubicBezTo>
                  <a:pt x="55" y="235"/>
                  <a:pt x="66" y="224"/>
                  <a:pt x="66" y="211"/>
                </a:cubicBezTo>
                <a:cubicBezTo>
                  <a:pt x="66" y="198"/>
                  <a:pt x="55" y="187"/>
                  <a:pt x="42" y="187"/>
                </a:cubicBezTo>
                <a:close/>
                <a:moveTo>
                  <a:pt x="42" y="224"/>
                </a:moveTo>
                <a:cubicBezTo>
                  <a:pt x="34" y="224"/>
                  <a:pt x="29" y="218"/>
                  <a:pt x="29" y="211"/>
                </a:cubicBezTo>
                <a:cubicBezTo>
                  <a:pt x="29" y="204"/>
                  <a:pt x="34" y="198"/>
                  <a:pt x="42" y="198"/>
                </a:cubicBezTo>
                <a:cubicBezTo>
                  <a:pt x="49" y="198"/>
                  <a:pt x="54" y="204"/>
                  <a:pt x="54" y="211"/>
                </a:cubicBezTo>
                <a:cubicBezTo>
                  <a:pt x="54" y="218"/>
                  <a:pt x="49" y="224"/>
                  <a:pt x="42" y="224"/>
                </a:cubicBezTo>
                <a:close/>
                <a:moveTo>
                  <a:pt x="202" y="187"/>
                </a:moveTo>
                <a:cubicBezTo>
                  <a:pt x="188" y="187"/>
                  <a:pt x="177" y="198"/>
                  <a:pt x="177" y="211"/>
                </a:cubicBezTo>
                <a:cubicBezTo>
                  <a:pt x="177" y="224"/>
                  <a:pt x="188" y="235"/>
                  <a:pt x="202" y="235"/>
                </a:cubicBezTo>
                <a:cubicBezTo>
                  <a:pt x="215" y="235"/>
                  <a:pt x="226" y="224"/>
                  <a:pt x="226" y="211"/>
                </a:cubicBezTo>
                <a:cubicBezTo>
                  <a:pt x="226" y="198"/>
                  <a:pt x="215" y="187"/>
                  <a:pt x="202" y="187"/>
                </a:cubicBezTo>
                <a:close/>
                <a:moveTo>
                  <a:pt x="202" y="224"/>
                </a:moveTo>
                <a:cubicBezTo>
                  <a:pt x="194" y="224"/>
                  <a:pt x="189" y="218"/>
                  <a:pt x="189" y="211"/>
                </a:cubicBezTo>
                <a:cubicBezTo>
                  <a:pt x="189" y="204"/>
                  <a:pt x="194" y="198"/>
                  <a:pt x="202" y="198"/>
                </a:cubicBezTo>
                <a:cubicBezTo>
                  <a:pt x="209" y="198"/>
                  <a:pt x="214" y="204"/>
                  <a:pt x="214" y="211"/>
                </a:cubicBezTo>
                <a:cubicBezTo>
                  <a:pt x="214" y="218"/>
                  <a:pt x="209" y="224"/>
                  <a:pt x="202" y="224"/>
                </a:cubicBezTo>
                <a:close/>
                <a:moveTo>
                  <a:pt x="275" y="20"/>
                </a:moveTo>
                <a:cubicBezTo>
                  <a:pt x="246" y="36"/>
                  <a:pt x="246" y="36"/>
                  <a:pt x="246" y="36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40"/>
                  <a:pt x="0" y="140"/>
                  <a:pt x="0" y="14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226" y="160"/>
                  <a:pt x="226" y="160"/>
                  <a:pt x="226" y="160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31"/>
                  <a:pt x="226" y="30"/>
                  <a:pt x="226" y="29"/>
                </a:cubicBezTo>
                <a:cubicBezTo>
                  <a:pt x="227" y="26"/>
                  <a:pt x="228" y="23"/>
                  <a:pt x="231" y="22"/>
                </a:cubicBezTo>
                <a:cubicBezTo>
                  <a:pt x="266" y="3"/>
                  <a:pt x="266" y="3"/>
                  <a:pt x="266" y="3"/>
                </a:cubicBezTo>
                <a:cubicBezTo>
                  <a:pt x="271" y="0"/>
                  <a:pt x="277" y="2"/>
                  <a:pt x="279" y="7"/>
                </a:cubicBezTo>
                <a:cubicBezTo>
                  <a:pt x="282" y="12"/>
                  <a:pt x="280" y="17"/>
                  <a:pt x="275" y="2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73" name="矩形 9"/>
          <p:cNvSpPr/>
          <p:nvPr/>
        </p:nvSpPr>
        <p:spPr>
          <a:xfrm>
            <a:off x="1265238" y="3959225"/>
            <a:ext cx="20478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空心弧 10"/>
          <p:cNvSpPr/>
          <p:nvPr/>
        </p:nvSpPr>
        <p:spPr>
          <a:xfrm rot="4300279">
            <a:off x="5096669" y="2037556"/>
            <a:ext cx="1800225" cy="1798638"/>
          </a:xfrm>
          <a:prstGeom prst="blockArc">
            <a:avLst>
              <a:gd name="adj1" fmla="val 17100000"/>
              <a:gd name="adj2" fmla="val 8867636"/>
              <a:gd name="adj3" fmla="val 11258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 rot="4300279">
            <a:off x="5291138" y="2230438"/>
            <a:ext cx="1411288" cy="14112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876" name="KSO_Shape"/>
          <p:cNvSpPr/>
          <p:nvPr/>
        </p:nvSpPr>
        <p:spPr>
          <a:xfrm flipH="1">
            <a:off x="5618163" y="2628900"/>
            <a:ext cx="808037" cy="673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82" h="235">
                <a:moveTo>
                  <a:pt x="28" y="131"/>
                </a:moveTo>
                <a:cubicBezTo>
                  <a:pt x="28" y="53"/>
                  <a:pt x="28" y="53"/>
                  <a:pt x="28" y="53"/>
                </a:cubicBezTo>
                <a:cubicBezTo>
                  <a:pt x="28" y="44"/>
                  <a:pt x="36" y="36"/>
                  <a:pt x="46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36" y="148"/>
                  <a:pt x="28" y="140"/>
                  <a:pt x="28" y="131"/>
                </a:cubicBezTo>
                <a:close/>
                <a:moveTo>
                  <a:pt x="214" y="131"/>
                </a:moveTo>
                <a:cubicBezTo>
                  <a:pt x="214" y="53"/>
                  <a:pt x="214" y="53"/>
                  <a:pt x="214" y="53"/>
                </a:cubicBezTo>
                <a:cubicBezTo>
                  <a:pt x="214" y="44"/>
                  <a:pt x="207" y="36"/>
                  <a:pt x="197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207" y="148"/>
                  <a:pt x="214" y="140"/>
                  <a:pt x="214" y="131"/>
                </a:cubicBezTo>
                <a:close/>
                <a:moveTo>
                  <a:pt x="154" y="36"/>
                </a:moveTo>
                <a:cubicBezTo>
                  <a:pt x="152" y="21"/>
                  <a:pt x="143" y="13"/>
                  <a:pt x="13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0" y="13"/>
                  <a:pt x="91" y="21"/>
                  <a:pt x="89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166" y="148"/>
                  <a:pt x="166" y="148"/>
                  <a:pt x="166" y="148"/>
                </a:cubicBezTo>
                <a:cubicBezTo>
                  <a:pt x="166" y="36"/>
                  <a:pt x="166" y="36"/>
                  <a:pt x="166" y="36"/>
                </a:cubicBezTo>
                <a:lnTo>
                  <a:pt x="154" y="36"/>
                </a:lnTo>
                <a:close/>
                <a:moveTo>
                  <a:pt x="101" y="36"/>
                </a:moveTo>
                <a:cubicBezTo>
                  <a:pt x="102" y="23"/>
                  <a:pt x="110" y="23"/>
                  <a:pt x="112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7" y="23"/>
                  <a:pt x="141" y="27"/>
                  <a:pt x="142" y="36"/>
                </a:cubicBezTo>
                <a:lnTo>
                  <a:pt x="101" y="36"/>
                </a:lnTo>
                <a:close/>
                <a:moveTo>
                  <a:pt x="42" y="187"/>
                </a:moveTo>
                <a:cubicBezTo>
                  <a:pt x="28" y="187"/>
                  <a:pt x="17" y="198"/>
                  <a:pt x="17" y="211"/>
                </a:cubicBezTo>
                <a:cubicBezTo>
                  <a:pt x="17" y="224"/>
                  <a:pt x="28" y="235"/>
                  <a:pt x="42" y="235"/>
                </a:cubicBezTo>
                <a:cubicBezTo>
                  <a:pt x="55" y="235"/>
                  <a:pt x="66" y="224"/>
                  <a:pt x="66" y="211"/>
                </a:cubicBezTo>
                <a:cubicBezTo>
                  <a:pt x="66" y="198"/>
                  <a:pt x="55" y="187"/>
                  <a:pt x="42" y="187"/>
                </a:cubicBezTo>
                <a:close/>
                <a:moveTo>
                  <a:pt x="42" y="224"/>
                </a:moveTo>
                <a:cubicBezTo>
                  <a:pt x="34" y="224"/>
                  <a:pt x="29" y="218"/>
                  <a:pt x="29" y="211"/>
                </a:cubicBezTo>
                <a:cubicBezTo>
                  <a:pt x="29" y="204"/>
                  <a:pt x="34" y="198"/>
                  <a:pt x="42" y="198"/>
                </a:cubicBezTo>
                <a:cubicBezTo>
                  <a:pt x="49" y="198"/>
                  <a:pt x="54" y="204"/>
                  <a:pt x="54" y="211"/>
                </a:cubicBezTo>
                <a:cubicBezTo>
                  <a:pt x="54" y="218"/>
                  <a:pt x="49" y="224"/>
                  <a:pt x="42" y="224"/>
                </a:cubicBezTo>
                <a:close/>
                <a:moveTo>
                  <a:pt x="202" y="187"/>
                </a:moveTo>
                <a:cubicBezTo>
                  <a:pt x="188" y="187"/>
                  <a:pt x="177" y="198"/>
                  <a:pt x="177" y="211"/>
                </a:cubicBezTo>
                <a:cubicBezTo>
                  <a:pt x="177" y="224"/>
                  <a:pt x="188" y="235"/>
                  <a:pt x="202" y="235"/>
                </a:cubicBezTo>
                <a:cubicBezTo>
                  <a:pt x="215" y="235"/>
                  <a:pt x="226" y="224"/>
                  <a:pt x="226" y="211"/>
                </a:cubicBezTo>
                <a:cubicBezTo>
                  <a:pt x="226" y="198"/>
                  <a:pt x="215" y="187"/>
                  <a:pt x="202" y="187"/>
                </a:cubicBezTo>
                <a:close/>
                <a:moveTo>
                  <a:pt x="202" y="224"/>
                </a:moveTo>
                <a:cubicBezTo>
                  <a:pt x="194" y="224"/>
                  <a:pt x="189" y="218"/>
                  <a:pt x="189" y="211"/>
                </a:cubicBezTo>
                <a:cubicBezTo>
                  <a:pt x="189" y="204"/>
                  <a:pt x="194" y="198"/>
                  <a:pt x="202" y="198"/>
                </a:cubicBezTo>
                <a:cubicBezTo>
                  <a:pt x="209" y="198"/>
                  <a:pt x="214" y="204"/>
                  <a:pt x="214" y="211"/>
                </a:cubicBezTo>
                <a:cubicBezTo>
                  <a:pt x="214" y="218"/>
                  <a:pt x="209" y="224"/>
                  <a:pt x="202" y="224"/>
                </a:cubicBezTo>
                <a:close/>
                <a:moveTo>
                  <a:pt x="275" y="20"/>
                </a:moveTo>
                <a:cubicBezTo>
                  <a:pt x="246" y="36"/>
                  <a:pt x="246" y="36"/>
                  <a:pt x="246" y="36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40"/>
                  <a:pt x="0" y="140"/>
                  <a:pt x="0" y="14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226" y="160"/>
                  <a:pt x="226" y="160"/>
                  <a:pt x="226" y="160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31"/>
                  <a:pt x="226" y="30"/>
                  <a:pt x="226" y="29"/>
                </a:cubicBezTo>
                <a:cubicBezTo>
                  <a:pt x="227" y="26"/>
                  <a:pt x="228" y="23"/>
                  <a:pt x="231" y="22"/>
                </a:cubicBezTo>
                <a:cubicBezTo>
                  <a:pt x="266" y="3"/>
                  <a:pt x="266" y="3"/>
                  <a:pt x="266" y="3"/>
                </a:cubicBezTo>
                <a:cubicBezTo>
                  <a:pt x="271" y="0"/>
                  <a:pt x="277" y="2"/>
                  <a:pt x="279" y="7"/>
                </a:cubicBezTo>
                <a:cubicBezTo>
                  <a:pt x="282" y="12"/>
                  <a:pt x="280" y="17"/>
                  <a:pt x="275" y="2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77" name="矩形 13"/>
          <p:cNvSpPr/>
          <p:nvPr/>
        </p:nvSpPr>
        <p:spPr>
          <a:xfrm>
            <a:off x="4973638" y="3959225"/>
            <a:ext cx="20478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60%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空心弧 14"/>
          <p:cNvSpPr/>
          <p:nvPr/>
        </p:nvSpPr>
        <p:spPr>
          <a:xfrm rot="4300279">
            <a:off x="8805069" y="2037556"/>
            <a:ext cx="1800225" cy="1798638"/>
          </a:xfrm>
          <a:prstGeom prst="blockArc">
            <a:avLst>
              <a:gd name="adj1" fmla="val 12505679"/>
              <a:gd name="adj2" fmla="val 10800000"/>
              <a:gd name="adj3" fmla="val 1386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 rot="4300279">
            <a:off x="8999538" y="2230438"/>
            <a:ext cx="1411288" cy="14112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880" name="KSO_Shape"/>
          <p:cNvSpPr/>
          <p:nvPr/>
        </p:nvSpPr>
        <p:spPr>
          <a:xfrm flipH="1">
            <a:off x="9326563" y="2628900"/>
            <a:ext cx="808037" cy="673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82" h="235">
                <a:moveTo>
                  <a:pt x="28" y="131"/>
                </a:moveTo>
                <a:cubicBezTo>
                  <a:pt x="28" y="53"/>
                  <a:pt x="28" y="53"/>
                  <a:pt x="28" y="53"/>
                </a:cubicBezTo>
                <a:cubicBezTo>
                  <a:pt x="28" y="44"/>
                  <a:pt x="36" y="36"/>
                  <a:pt x="46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36" y="148"/>
                  <a:pt x="28" y="140"/>
                  <a:pt x="28" y="131"/>
                </a:cubicBezTo>
                <a:close/>
                <a:moveTo>
                  <a:pt x="214" y="131"/>
                </a:moveTo>
                <a:cubicBezTo>
                  <a:pt x="214" y="53"/>
                  <a:pt x="214" y="53"/>
                  <a:pt x="214" y="53"/>
                </a:cubicBezTo>
                <a:cubicBezTo>
                  <a:pt x="214" y="44"/>
                  <a:pt x="207" y="36"/>
                  <a:pt x="197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207" y="148"/>
                  <a:pt x="214" y="140"/>
                  <a:pt x="214" y="131"/>
                </a:cubicBezTo>
                <a:close/>
                <a:moveTo>
                  <a:pt x="154" y="36"/>
                </a:moveTo>
                <a:cubicBezTo>
                  <a:pt x="152" y="21"/>
                  <a:pt x="143" y="13"/>
                  <a:pt x="13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0" y="13"/>
                  <a:pt x="91" y="21"/>
                  <a:pt x="89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166" y="148"/>
                  <a:pt x="166" y="148"/>
                  <a:pt x="166" y="148"/>
                </a:cubicBezTo>
                <a:cubicBezTo>
                  <a:pt x="166" y="36"/>
                  <a:pt x="166" y="36"/>
                  <a:pt x="166" y="36"/>
                </a:cubicBezTo>
                <a:lnTo>
                  <a:pt x="154" y="36"/>
                </a:lnTo>
                <a:close/>
                <a:moveTo>
                  <a:pt x="101" y="36"/>
                </a:moveTo>
                <a:cubicBezTo>
                  <a:pt x="102" y="23"/>
                  <a:pt x="110" y="23"/>
                  <a:pt x="112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7" y="23"/>
                  <a:pt x="141" y="27"/>
                  <a:pt x="142" y="36"/>
                </a:cubicBezTo>
                <a:lnTo>
                  <a:pt x="101" y="36"/>
                </a:lnTo>
                <a:close/>
                <a:moveTo>
                  <a:pt x="42" y="187"/>
                </a:moveTo>
                <a:cubicBezTo>
                  <a:pt x="28" y="187"/>
                  <a:pt x="17" y="198"/>
                  <a:pt x="17" y="211"/>
                </a:cubicBezTo>
                <a:cubicBezTo>
                  <a:pt x="17" y="224"/>
                  <a:pt x="28" y="235"/>
                  <a:pt x="42" y="235"/>
                </a:cubicBezTo>
                <a:cubicBezTo>
                  <a:pt x="55" y="235"/>
                  <a:pt x="66" y="224"/>
                  <a:pt x="66" y="211"/>
                </a:cubicBezTo>
                <a:cubicBezTo>
                  <a:pt x="66" y="198"/>
                  <a:pt x="55" y="187"/>
                  <a:pt x="42" y="187"/>
                </a:cubicBezTo>
                <a:close/>
                <a:moveTo>
                  <a:pt x="42" y="224"/>
                </a:moveTo>
                <a:cubicBezTo>
                  <a:pt x="34" y="224"/>
                  <a:pt x="29" y="218"/>
                  <a:pt x="29" y="211"/>
                </a:cubicBezTo>
                <a:cubicBezTo>
                  <a:pt x="29" y="204"/>
                  <a:pt x="34" y="198"/>
                  <a:pt x="42" y="198"/>
                </a:cubicBezTo>
                <a:cubicBezTo>
                  <a:pt x="49" y="198"/>
                  <a:pt x="54" y="204"/>
                  <a:pt x="54" y="211"/>
                </a:cubicBezTo>
                <a:cubicBezTo>
                  <a:pt x="54" y="218"/>
                  <a:pt x="49" y="224"/>
                  <a:pt x="42" y="224"/>
                </a:cubicBezTo>
                <a:close/>
                <a:moveTo>
                  <a:pt x="202" y="187"/>
                </a:moveTo>
                <a:cubicBezTo>
                  <a:pt x="188" y="187"/>
                  <a:pt x="177" y="198"/>
                  <a:pt x="177" y="211"/>
                </a:cubicBezTo>
                <a:cubicBezTo>
                  <a:pt x="177" y="224"/>
                  <a:pt x="188" y="235"/>
                  <a:pt x="202" y="235"/>
                </a:cubicBezTo>
                <a:cubicBezTo>
                  <a:pt x="215" y="235"/>
                  <a:pt x="226" y="224"/>
                  <a:pt x="226" y="211"/>
                </a:cubicBezTo>
                <a:cubicBezTo>
                  <a:pt x="226" y="198"/>
                  <a:pt x="215" y="187"/>
                  <a:pt x="202" y="187"/>
                </a:cubicBezTo>
                <a:close/>
                <a:moveTo>
                  <a:pt x="202" y="224"/>
                </a:moveTo>
                <a:cubicBezTo>
                  <a:pt x="194" y="224"/>
                  <a:pt x="189" y="218"/>
                  <a:pt x="189" y="211"/>
                </a:cubicBezTo>
                <a:cubicBezTo>
                  <a:pt x="189" y="204"/>
                  <a:pt x="194" y="198"/>
                  <a:pt x="202" y="198"/>
                </a:cubicBezTo>
                <a:cubicBezTo>
                  <a:pt x="209" y="198"/>
                  <a:pt x="214" y="204"/>
                  <a:pt x="214" y="211"/>
                </a:cubicBezTo>
                <a:cubicBezTo>
                  <a:pt x="214" y="218"/>
                  <a:pt x="209" y="224"/>
                  <a:pt x="202" y="224"/>
                </a:cubicBezTo>
                <a:close/>
                <a:moveTo>
                  <a:pt x="275" y="20"/>
                </a:moveTo>
                <a:cubicBezTo>
                  <a:pt x="246" y="36"/>
                  <a:pt x="246" y="36"/>
                  <a:pt x="246" y="36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40"/>
                  <a:pt x="0" y="140"/>
                  <a:pt x="0" y="14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226" y="160"/>
                  <a:pt x="226" y="160"/>
                  <a:pt x="226" y="160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31"/>
                  <a:pt x="226" y="30"/>
                  <a:pt x="226" y="29"/>
                </a:cubicBezTo>
                <a:cubicBezTo>
                  <a:pt x="227" y="26"/>
                  <a:pt x="228" y="23"/>
                  <a:pt x="231" y="22"/>
                </a:cubicBezTo>
                <a:cubicBezTo>
                  <a:pt x="266" y="3"/>
                  <a:pt x="266" y="3"/>
                  <a:pt x="266" y="3"/>
                </a:cubicBezTo>
                <a:cubicBezTo>
                  <a:pt x="271" y="0"/>
                  <a:pt x="277" y="2"/>
                  <a:pt x="279" y="7"/>
                </a:cubicBezTo>
                <a:cubicBezTo>
                  <a:pt x="282" y="12"/>
                  <a:pt x="280" y="17"/>
                  <a:pt x="275" y="2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81" name="矩形 17"/>
          <p:cNvSpPr/>
          <p:nvPr/>
        </p:nvSpPr>
        <p:spPr>
          <a:xfrm>
            <a:off x="8682038" y="3959225"/>
            <a:ext cx="20478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90%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82" name="TextBox 13"/>
          <p:cNvSpPr txBox="1"/>
          <p:nvPr/>
        </p:nvSpPr>
        <p:spPr>
          <a:xfrm>
            <a:off x="974725" y="4551363"/>
            <a:ext cx="233838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83" name="TextBox 13"/>
          <p:cNvSpPr txBox="1"/>
          <p:nvPr/>
        </p:nvSpPr>
        <p:spPr>
          <a:xfrm>
            <a:off x="977900" y="4837113"/>
            <a:ext cx="2335213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84" name="TextBox 13"/>
          <p:cNvSpPr txBox="1"/>
          <p:nvPr/>
        </p:nvSpPr>
        <p:spPr>
          <a:xfrm>
            <a:off x="4749800" y="4551363"/>
            <a:ext cx="233838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85" name="TextBox 13"/>
          <p:cNvSpPr txBox="1"/>
          <p:nvPr/>
        </p:nvSpPr>
        <p:spPr>
          <a:xfrm>
            <a:off x="4754563" y="4837113"/>
            <a:ext cx="2333625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86" name="TextBox 13"/>
          <p:cNvSpPr txBox="1"/>
          <p:nvPr/>
        </p:nvSpPr>
        <p:spPr>
          <a:xfrm>
            <a:off x="8504238" y="4551363"/>
            <a:ext cx="233838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87" name="TextBox 13"/>
          <p:cNvSpPr txBox="1"/>
          <p:nvPr/>
        </p:nvSpPr>
        <p:spPr>
          <a:xfrm>
            <a:off x="8509000" y="4837113"/>
            <a:ext cx="2333625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16113" y="1858963"/>
            <a:ext cx="1770063" cy="17716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92588" y="1858963"/>
            <a:ext cx="1770063" cy="17716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465888" y="1857375"/>
            <a:ext cx="1771650" cy="17700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753475" y="1857375"/>
            <a:ext cx="1770063" cy="17700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2" name="文本框 12"/>
          <p:cNvSpPr txBox="1"/>
          <p:nvPr/>
        </p:nvSpPr>
        <p:spPr>
          <a:xfrm>
            <a:off x="2195513" y="4289425"/>
            <a:ext cx="1211262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3" name="文本框 13"/>
          <p:cNvSpPr txBox="1"/>
          <p:nvPr/>
        </p:nvSpPr>
        <p:spPr>
          <a:xfrm>
            <a:off x="4471988" y="4284663"/>
            <a:ext cx="1211262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4" name="文本框 14"/>
          <p:cNvSpPr txBox="1"/>
          <p:nvPr/>
        </p:nvSpPr>
        <p:spPr>
          <a:xfrm>
            <a:off x="6688138" y="4286250"/>
            <a:ext cx="14668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反思与经验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5" name="文本框 15"/>
          <p:cNvSpPr txBox="1"/>
          <p:nvPr/>
        </p:nvSpPr>
        <p:spPr>
          <a:xfrm>
            <a:off x="8904288" y="4283075"/>
            <a:ext cx="146843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规划与展望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6" name="文本框 16"/>
          <p:cNvSpPr txBox="1"/>
          <p:nvPr/>
        </p:nvSpPr>
        <p:spPr>
          <a:xfrm>
            <a:off x="2225675" y="3990975"/>
            <a:ext cx="1150938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7" name="文本框 17"/>
          <p:cNvSpPr txBox="1"/>
          <p:nvPr/>
        </p:nvSpPr>
        <p:spPr>
          <a:xfrm>
            <a:off x="4489450" y="3990975"/>
            <a:ext cx="1150938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8" name="文本框 18"/>
          <p:cNvSpPr txBox="1"/>
          <p:nvPr/>
        </p:nvSpPr>
        <p:spPr>
          <a:xfrm>
            <a:off x="6846888" y="3989388"/>
            <a:ext cx="11493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9" name="文本框 19"/>
          <p:cNvSpPr txBox="1"/>
          <p:nvPr/>
        </p:nvSpPr>
        <p:spPr>
          <a:xfrm>
            <a:off x="9063038" y="3992563"/>
            <a:ext cx="1150937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308225" y="4821238"/>
            <a:ext cx="58738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308225" y="5053013"/>
            <a:ext cx="58738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308225" y="5284788"/>
            <a:ext cx="58738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03" name="文本框 23"/>
          <p:cNvSpPr txBox="1"/>
          <p:nvPr/>
        </p:nvSpPr>
        <p:spPr>
          <a:xfrm>
            <a:off x="2366963" y="4711700"/>
            <a:ext cx="800100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工作预期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4" name="文本框 24"/>
          <p:cNvSpPr txBox="1"/>
          <p:nvPr/>
        </p:nvSpPr>
        <p:spPr>
          <a:xfrm>
            <a:off x="2366963" y="4956175"/>
            <a:ext cx="1108075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实际工作情况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5" name="文本框 25"/>
          <p:cNvSpPr txBox="1"/>
          <p:nvPr/>
        </p:nvSpPr>
        <p:spPr>
          <a:xfrm>
            <a:off x="2366963" y="5187950"/>
            <a:ext cx="1108075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优秀项目展示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640263" y="4821238"/>
            <a:ext cx="57150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640263" y="5053013"/>
            <a:ext cx="57150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40263" y="5284788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09" name="文本框 29"/>
          <p:cNvSpPr txBox="1"/>
          <p:nvPr/>
        </p:nvSpPr>
        <p:spPr>
          <a:xfrm>
            <a:off x="4697413" y="4711700"/>
            <a:ext cx="647700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积极面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10" name="文本框 30"/>
          <p:cNvSpPr txBox="1"/>
          <p:nvPr/>
        </p:nvSpPr>
        <p:spPr>
          <a:xfrm>
            <a:off x="4697413" y="4956175"/>
            <a:ext cx="800100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待改进面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11" name="文本框 31"/>
          <p:cNvSpPr txBox="1"/>
          <p:nvPr/>
        </p:nvSpPr>
        <p:spPr>
          <a:xfrm>
            <a:off x="4697413" y="5187950"/>
            <a:ext cx="800100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其他方面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967538" y="4819650"/>
            <a:ext cx="57150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967538" y="505142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967538" y="5281613"/>
            <a:ext cx="57150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15" name="文本框 35"/>
          <p:cNvSpPr txBox="1"/>
          <p:nvPr/>
        </p:nvSpPr>
        <p:spPr>
          <a:xfrm>
            <a:off x="7024688" y="4710113"/>
            <a:ext cx="800100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总结过去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16" name="文本框 36"/>
          <p:cNvSpPr txBox="1"/>
          <p:nvPr/>
        </p:nvSpPr>
        <p:spPr>
          <a:xfrm>
            <a:off x="7024688" y="4953000"/>
            <a:ext cx="800100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反思错误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17" name="文本框 37"/>
          <p:cNvSpPr txBox="1"/>
          <p:nvPr/>
        </p:nvSpPr>
        <p:spPr>
          <a:xfrm>
            <a:off x="7024688" y="5186363"/>
            <a:ext cx="800100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总结经验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217025" y="4824413"/>
            <a:ext cx="57150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217025" y="5056188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217025" y="5286375"/>
            <a:ext cx="57150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21" name="文本框 41"/>
          <p:cNvSpPr txBox="1"/>
          <p:nvPr/>
        </p:nvSpPr>
        <p:spPr>
          <a:xfrm>
            <a:off x="9274175" y="4714875"/>
            <a:ext cx="801688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22" name="文本框 42"/>
          <p:cNvSpPr txBox="1"/>
          <p:nvPr/>
        </p:nvSpPr>
        <p:spPr>
          <a:xfrm>
            <a:off x="9274175" y="4957763"/>
            <a:ext cx="801688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23" name="文本框 43"/>
          <p:cNvSpPr txBox="1"/>
          <p:nvPr/>
        </p:nvSpPr>
        <p:spPr>
          <a:xfrm>
            <a:off x="9274175" y="5157788"/>
            <a:ext cx="801688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24" name="矩形 48"/>
          <p:cNvSpPr/>
          <p:nvPr/>
        </p:nvSpPr>
        <p:spPr>
          <a:xfrm>
            <a:off x="2381250" y="2160588"/>
            <a:ext cx="838200" cy="1323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16425" name="矩形 49"/>
          <p:cNvSpPr/>
          <p:nvPr/>
        </p:nvSpPr>
        <p:spPr>
          <a:xfrm>
            <a:off x="4570413" y="2160588"/>
            <a:ext cx="1031875" cy="1323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16426" name="矩形 50"/>
          <p:cNvSpPr/>
          <p:nvPr/>
        </p:nvSpPr>
        <p:spPr>
          <a:xfrm>
            <a:off x="6819900" y="2174875"/>
            <a:ext cx="1063625" cy="1323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16427" name="矩形 51"/>
          <p:cNvSpPr/>
          <p:nvPr/>
        </p:nvSpPr>
        <p:spPr>
          <a:xfrm>
            <a:off x="9129713" y="2176463"/>
            <a:ext cx="1022350" cy="13223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892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3" name="文本框 5"/>
          <p:cNvSpPr txBox="1"/>
          <p:nvPr/>
        </p:nvSpPr>
        <p:spPr>
          <a:xfrm>
            <a:off x="5608638" y="1624013"/>
            <a:ext cx="185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Freeform 500"/>
          <p:cNvSpPr>
            <a:spLocks noEditPoints="1"/>
          </p:cNvSpPr>
          <p:nvPr/>
        </p:nvSpPr>
        <p:spPr bwMode="auto">
          <a:xfrm>
            <a:off x="2578100" y="4027488"/>
            <a:ext cx="298450" cy="755650"/>
          </a:xfrm>
          <a:custGeom>
            <a:avLst/>
            <a:gdLst/>
            <a:ahLst/>
            <a:cxnLst>
              <a:cxn ang="0">
                <a:pos x="170" y="147"/>
              </a:cxn>
              <a:cxn ang="0">
                <a:pos x="210" y="107"/>
              </a:cxn>
              <a:cxn ang="0">
                <a:pos x="214" y="60"/>
              </a:cxn>
              <a:cxn ang="0">
                <a:pos x="182" y="13"/>
              </a:cxn>
              <a:cxn ang="0">
                <a:pos x="141" y="0"/>
              </a:cxn>
              <a:cxn ang="0">
                <a:pos x="88" y="22"/>
              </a:cxn>
              <a:cxn ang="0">
                <a:pos x="66" y="76"/>
              </a:cxn>
              <a:cxn ang="0">
                <a:pos x="79" y="119"/>
              </a:cxn>
              <a:cxn ang="0">
                <a:pos x="126" y="153"/>
              </a:cxn>
              <a:cxn ang="0">
                <a:pos x="266" y="336"/>
              </a:cxn>
              <a:cxn ang="0">
                <a:pos x="248" y="216"/>
              </a:cxn>
              <a:cxn ang="0">
                <a:pos x="244" y="201"/>
              </a:cxn>
              <a:cxn ang="0">
                <a:pos x="226" y="182"/>
              </a:cxn>
              <a:cxn ang="0">
                <a:pos x="170" y="162"/>
              </a:cxn>
              <a:cxn ang="0">
                <a:pos x="125" y="160"/>
              </a:cxn>
              <a:cxn ang="0">
                <a:pos x="57" y="175"/>
              </a:cxn>
              <a:cxn ang="0">
                <a:pos x="32" y="198"/>
              </a:cxn>
              <a:cxn ang="0">
                <a:pos x="13" y="325"/>
              </a:cxn>
              <a:cxn ang="0">
                <a:pos x="0" y="428"/>
              </a:cxn>
              <a:cxn ang="0">
                <a:pos x="7" y="451"/>
              </a:cxn>
              <a:cxn ang="0">
                <a:pos x="21" y="452"/>
              </a:cxn>
              <a:cxn ang="0">
                <a:pos x="37" y="433"/>
              </a:cxn>
              <a:cxn ang="0">
                <a:pos x="59" y="361"/>
              </a:cxn>
              <a:cxn ang="0">
                <a:pos x="37" y="498"/>
              </a:cxn>
              <a:cxn ang="0">
                <a:pos x="50" y="513"/>
              </a:cxn>
              <a:cxn ang="0">
                <a:pos x="79" y="679"/>
              </a:cxn>
              <a:cxn ang="0">
                <a:pos x="82" y="693"/>
              </a:cxn>
              <a:cxn ang="0">
                <a:pos x="94" y="708"/>
              </a:cxn>
              <a:cxn ang="0">
                <a:pos x="109" y="710"/>
              </a:cxn>
              <a:cxn ang="0">
                <a:pos x="125" y="696"/>
              </a:cxn>
              <a:cxn ang="0">
                <a:pos x="128" y="685"/>
              </a:cxn>
              <a:cxn ang="0">
                <a:pos x="131" y="645"/>
              </a:cxn>
              <a:cxn ang="0">
                <a:pos x="134" y="577"/>
              </a:cxn>
              <a:cxn ang="0">
                <a:pos x="144" y="514"/>
              </a:cxn>
              <a:cxn ang="0">
                <a:pos x="147" y="577"/>
              </a:cxn>
              <a:cxn ang="0">
                <a:pos x="150" y="645"/>
              </a:cxn>
              <a:cxn ang="0">
                <a:pos x="153" y="685"/>
              </a:cxn>
              <a:cxn ang="0">
                <a:pos x="156" y="696"/>
              </a:cxn>
              <a:cxn ang="0">
                <a:pos x="172" y="710"/>
              </a:cxn>
              <a:cxn ang="0">
                <a:pos x="186" y="708"/>
              </a:cxn>
              <a:cxn ang="0">
                <a:pos x="198" y="693"/>
              </a:cxn>
              <a:cxn ang="0">
                <a:pos x="211" y="514"/>
              </a:cxn>
              <a:cxn ang="0">
                <a:pos x="232" y="513"/>
              </a:cxn>
              <a:cxn ang="0">
                <a:pos x="245" y="498"/>
              </a:cxn>
              <a:cxn ang="0">
                <a:pos x="219" y="361"/>
              </a:cxn>
              <a:cxn ang="0">
                <a:pos x="241" y="430"/>
              </a:cxn>
              <a:cxn ang="0">
                <a:pos x="257" y="452"/>
              </a:cxn>
              <a:cxn ang="0">
                <a:pos x="270" y="450"/>
              </a:cxn>
              <a:cxn ang="0">
                <a:pos x="276" y="426"/>
              </a:cxn>
            </a:cxnLst>
            <a:rect l="0" t="0" r="r" b="b"/>
            <a:pathLst>
              <a:path w="276" h="710">
                <a:moveTo>
                  <a:pt x="141" y="154"/>
                </a:moveTo>
                <a:lnTo>
                  <a:pt x="141" y="154"/>
                </a:lnTo>
                <a:lnTo>
                  <a:pt x="156" y="153"/>
                </a:lnTo>
                <a:lnTo>
                  <a:pt x="170" y="147"/>
                </a:lnTo>
                <a:lnTo>
                  <a:pt x="182" y="141"/>
                </a:lnTo>
                <a:lnTo>
                  <a:pt x="194" y="131"/>
                </a:lnTo>
                <a:lnTo>
                  <a:pt x="203" y="119"/>
                </a:lnTo>
                <a:lnTo>
                  <a:pt x="210" y="107"/>
                </a:lnTo>
                <a:lnTo>
                  <a:pt x="214" y="93"/>
                </a:lnTo>
                <a:lnTo>
                  <a:pt x="216" y="76"/>
                </a:lnTo>
                <a:lnTo>
                  <a:pt x="216" y="76"/>
                </a:lnTo>
                <a:lnTo>
                  <a:pt x="214" y="60"/>
                </a:lnTo>
                <a:lnTo>
                  <a:pt x="210" y="47"/>
                </a:lnTo>
                <a:lnTo>
                  <a:pt x="203" y="34"/>
                </a:lnTo>
                <a:lnTo>
                  <a:pt x="194" y="22"/>
                </a:lnTo>
                <a:lnTo>
                  <a:pt x="182" y="13"/>
                </a:lnTo>
                <a:lnTo>
                  <a:pt x="170" y="6"/>
                </a:lnTo>
                <a:lnTo>
                  <a:pt x="156" y="2"/>
                </a:lnTo>
                <a:lnTo>
                  <a:pt x="141" y="0"/>
                </a:lnTo>
                <a:lnTo>
                  <a:pt x="141" y="0"/>
                </a:lnTo>
                <a:lnTo>
                  <a:pt x="126" y="2"/>
                </a:lnTo>
                <a:lnTo>
                  <a:pt x="112" y="6"/>
                </a:lnTo>
                <a:lnTo>
                  <a:pt x="98" y="13"/>
                </a:lnTo>
                <a:lnTo>
                  <a:pt x="88" y="22"/>
                </a:lnTo>
                <a:lnTo>
                  <a:pt x="79" y="34"/>
                </a:lnTo>
                <a:lnTo>
                  <a:pt x="72" y="47"/>
                </a:lnTo>
                <a:lnTo>
                  <a:pt x="68" y="60"/>
                </a:lnTo>
                <a:lnTo>
                  <a:pt x="66" y="76"/>
                </a:lnTo>
                <a:lnTo>
                  <a:pt x="66" y="76"/>
                </a:lnTo>
                <a:lnTo>
                  <a:pt x="68" y="93"/>
                </a:lnTo>
                <a:lnTo>
                  <a:pt x="72" y="107"/>
                </a:lnTo>
                <a:lnTo>
                  <a:pt x="79" y="119"/>
                </a:lnTo>
                <a:lnTo>
                  <a:pt x="88" y="131"/>
                </a:lnTo>
                <a:lnTo>
                  <a:pt x="98" y="141"/>
                </a:lnTo>
                <a:lnTo>
                  <a:pt x="112" y="147"/>
                </a:lnTo>
                <a:lnTo>
                  <a:pt x="126" y="153"/>
                </a:lnTo>
                <a:lnTo>
                  <a:pt x="141" y="154"/>
                </a:lnTo>
                <a:lnTo>
                  <a:pt x="141" y="154"/>
                </a:lnTo>
                <a:close/>
                <a:moveTo>
                  <a:pt x="276" y="426"/>
                </a:moveTo>
                <a:lnTo>
                  <a:pt x="266" y="336"/>
                </a:lnTo>
                <a:lnTo>
                  <a:pt x="266" y="336"/>
                </a:lnTo>
                <a:lnTo>
                  <a:pt x="264" y="328"/>
                </a:lnTo>
                <a:lnTo>
                  <a:pt x="248" y="216"/>
                </a:lnTo>
                <a:lnTo>
                  <a:pt x="248" y="216"/>
                </a:lnTo>
                <a:lnTo>
                  <a:pt x="247" y="213"/>
                </a:lnTo>
                <a:lnTo>
                  <a:pt x="247" y="206"/>
                </a:lnTo>
                <a:lnTo>
                  <a:pt x="247" y="206"/>
                </a:lnTo>
                <a:lnTo>
                  <a:pt x="244" y="201"/>
                </a:lnTo>
                <a:lnTo>
                  <a:pt x="244" y="201"/>
                </a:lnTo>
                <a:lnTo>
                  <a:pt x="241" y="195"/>
                </a:lnTo>
                <a:lnTo>
                  <a:pt x="236" y="191"/>
                </a:lnTo>
                <a:lnTo>
                  <a:pt x="226" y="182"/>
                </a:lnTo>
                <a:lnTo>
                  <a:pt x="214" y="175"/>
                </a:lnTo>
                <a:lnTo>
                  <a:pt x="201" y="169"/>
                </a:lnTo>
                <a:lnTo>
                  <a:pt x="185" y="165"/>
                </a:lnTo>
                <a:lnTo>
                  <a:pt x="170" y="162"/>
                </a:lnTo>
                <a:lnTo>
                  <a:pt x="156" y="160"/>
                </a:lnTo>
                <a:lnTo>
                  <a:pt x="141" y="160"/>
                </a:lnTo>
                <a:lnTo>
                  <a:pt x="141" y="160"/>
                </a:lnTo>
                <a:lnTo>
                  <a:pt x="125" y="160"/>
                </a:lnTo>
                <a:lnTo>
                  <a:pt x="107" y="162"/>
                </a:lnTo>
                <a:lnTo>
                  <a:pt x="90" y="165"/>
                </a:lnTo>
                <a:lnTo>
                  <a:pt x="72" y="169"/>
                </a:lnTo>
                <a:lnTo>
                  <a:pt x="57" y="175"/>
                </a:lnTo>
                <a:lnTo>
                  <a:pt x="44" y="182"/>
                </a:lnTo>
                <a:lnTo>
                  <a:pt x="40" y="188"/>
                </a:lnTo>
                <a:lnTo>
                  <a:pt x="35" y="192"/>
                </a:lnTo>
                <a:lnTo>
                  <a:pt x="32" y="198"/>
                </a:lnTo>
                <a:lnTo>
                  <a:pt x="29" y="206"/>
                </a:lnTo>
                <a:lnTo>
                  <a:pt x="29" y="206"/>
                </a:lnTo>
                <a:lnTo>
                  <a:pt x="29" y="207"/>
                </a:lnTo>
                <a:lnTo>
                  <a:pt x="13" y="325"/>
                </a:lnTo>
                <a:lnTo>
                  <a:pt x="13" y="325"/>
                </a:lnTo>
                <a:lnTo>
                  <a:pt x="12" y="335"/>
                </a:lnTo>
                <a:lnTo>
                  <a:pt x="0" y="428"/>
                </a:lnTo>
                <a:lnTo>
                  <a:pt x="0" y="428"/>
                </a:lnTo>
                <a:lnTo>
                  <a:pt x="0" y="436"/>
                </a:lnTo>
                <a:lnTo>
                  <a:pt x="3" y="445"/>
                </a:lnTo>
                <a:lnTo>
                  <a:pt x="4" y="448"/>
                </a:lnTo>
                <a:lnTo>
                  <a:pt x="7" y="451"/>
                </a:lnTo>
                <a:lnTo>
                  <a:pt x="12" y="452"/>
                </a:lnTo>
                <a:lnTo>
                  <a:pt x="16" y="452"/>
                </a:lnTo>
                <a:lnTo>
                  <a:pt x="16" y="452"/>
                </a:lnTo>
                <a:lnTo>
                  <a:pt x="21" y="452"/>
                </a:lnTo>
                <a:lnTo>
                  <a:pt x="25" y="450"/>
                </a:lnTo>
                <a:lnTo>
                  <a:pt x="28" y="447"/>
                </a:lnTo>
                <a:lnTo>
                  <a:pt x="31" y="442"/>
                </a:lnTo>
                <a:lnTo>
                  <a:pt x="37" y="433"/>
                </a:lnTo>
                <a:lnTo>
                  <a:pt x="40" y="425"/>
                </a:lnTo>
                <a:lnTo>
                  <a:pt x="57" y="358"/>
                </a:lnTo>
                <a:lnTo>
                  <a:pt x="57" y="358"/>
                </a:lnTo>
                <a:lnTo>
                  <a:pt x="59" y="361"/>
                </a:lnTo>
                <a:lnTo>
                  <a:pt x="35" y="486"/>
                </a:lnTo>
                <a:lnTo>
                  <a:pt x="35" y="486"/>
                </a:lnTo>
                <a:lnTo>
                  <a:pt x="35" y="492"/>
                </a:lnTo>
                <a:lnTo>
                  <a:pt x="37" y="498"/>
                </a:lnTo>
                <a:lnTo>
                  <a:pt x="38" y="502"/>
                </a:lnTo>
                <a:lnTo>
                  <a:pt x="41" y="507"/>
                </a:lnTo>
                <a:lnTo>
                  <a:pt x="45" y="510"/>
                </a:lnTo>
                <a:lnTo>
                  <a:pt x="50" y="513"/>
                </a:lnTo>
                <a:lnTo>
                  <a:pt x="56" y="514"/>
                </a:lnTo>
                <a:lnTo>
                  <a:pt x="62" y="514"/>
                </a:lnTo>
                <a:lnTo>
                  <a:pt x="69" y="514"/>
                </a:lnTo>
                <a:lnTo>
                  <a:pt x="79" y="679"/>
                </a:lnTo>
                <a:lnTo>
                  <a:pt x="81" y="688"/>
                </a:lnTo>
                <a:lnTo>
                  <a:pt x="81" y="688"/>
                </a:lnTo>
                <a:lnTo>
                  <a:pt x="81" y="688"/>
                </a:lnTo>
                <a:lnTo>
                  <a:pt x="82" y="693"/>
                </a:lnTo>
                <a:lnTo>
                  <a:pt x="85" y="701"/>
                </a:lnTo>
                <a:lnTo>
                  <a:pt x="87" y="704"/>
                </a:lnTo>
                <a:lnTo>
                  <a:pt x="90" y="707"/>
                </a:lnTo>
                <a:lnTo>
                  <a:pt x="94" y="708"/>
                </a:lnTo>
                <a:lnTo>
                  <a:pt x="100" y="710"/>
                </a:lnTo>
                <a:lnTo>
                  <a:pt x="100" y="710"/>
                </a:lnTo>
                <a:lnTo>
                  <a:pt x="104" y="710"/>
                </a:lnTo>
                <a:lnTo>
                  <a:pt x="109" y="710"/>
                </a:lnTo>
                <a:lnTo>
                  <a:pt x="109" y="710"/>
                </a:lnTo>
                <a:lnTo>
                  <a:pt x="116" y="707"/>
                </a:lnTo>
                <a:lnTo>
                  <a:pt x="120" y="702"/>
                </a:lnTo>
                <a:lnTo>
                  <a:pt x="125" y="696"/>
                </a:lnTo>
                <a:lnTo>
                  <a:pt x="126" y="689"/>
                </a:lnTo>
                <a:lnTo>
                  <a:pt x="126" y="689"/>
                </a:lnTo>
                <a:lnTo>
                  <a:pt x="128" y="685"/>
                </a:lnTo>
                <a:lnTo>
                  <a:pt x="128" y="685"/>
                </a:lnTo>
                <a:lnTo>
                  <a:pt x="129" y="668"/>
                </a:lnTo>
                <a:lnTo>
                  <a:pt x="129" y="668"/>
                </a:lnTo>
                <a:lnTo>
                  <a:pt x="131" y="645"/>
                </a:lnTo>
                <a:lnTo>
                  <a:pt x="131" y="645"/>
                </a:lnTo>
                <a:lnTo>
                  <a:pt x="132" y="613"/>
                </a:lnTo>
                <a:lnTo>
                  <a:pt x="132" y="613"/>
                </a:lnTo>
                <a:lnTo>
                  <a:pt x="134" y="577"/>
                </a:lnTo>
                <a:lnTo>
                  <a:pt x="134" y="577"/>
                </a:lnTo>
                <a:lnTo>
                  <a:pt x="135" y="539"/>
                </a:lnTo>
                <a:lnTo>
                  <a:pt x="135" y="539"/>
                </a:lnTo>
                <a:lnTo>
                  <a:pt x="137" y="514"/>
                </a:lnTo>
                <a:lnTo>
                  <a:pt x="144" y="514"/>
                </a:lnTo>
                <a:lnTo>
                  <a:pt x="144" y="514"/>
                </a:lnTo>
                <a:lnTo>
                  <a:pt x="145" y="539"/>
                </a:lnTo>
                <a:lnTo>
                  <a:pt x="145" y="539"/>
                </a:lnTo>
                <a:lnTo>
                  <a:pt x="147" y="577"/>
                </a:lnTo>
                <a:lnTo>
                  <a:pt x="147" y="577"/>
                </a:lnTo>
                <a:lnTo>
                  <a:pt x="148" y="613"/>
                </a:lnTo>
                <a:lnTo>
                  <a:pt x="148" y="613"/>
                </a:lnTo>
                <a:lnTo>
                  <a:pt x="150" y="645"/>
                </a:lnTo>
                <a:lnTo>
                  <a:pt x="150" y="645"/>
                </a:lnTo>
                <a:lnTo>
                  <a:pt x="151" y="668"/>
                </a:lnTo>
                <a:lnTo>
                  <a:pt x="151" y="668"/>
                </a:lnTo>
                <a:lnTo>
                  <a:pt x="153" y="685"/>
                </a:lnTo>
                <a:lnTo>
                  <a:pt x="153" y="685"/>
                </a:lnTo>
                <a:lnTo>
                  <a:pt x="154" y="689"/>
                </a:lnTo>
                <a:lnTo>
                  <a:pt x="154" y="689"/>
                </a:lnTo>
                <a:lnTo>
                  <a:pt x="156" y="696"/>
                </a:lnTo>
                <a:lnTo>
                  <a:pt x="160" y="702"/>
                </a:lnTo>
                <a:lnTo>
                  <a:pt x="164" y="707"/>
                </a:lnTo>
                <a:lnTo>
                  <a:pt x="172" y="710"/>
                </a:lnTo>
                <a:lnTo>
                  <a:pt x="172" y="710"/>
                </a:lnTo>
                <a:lnTo>
                  <a:pt x="176" y="710"/>
                </a:lnTo>
                <a:lnTo>
                  <a:pt x="182" y="710"/>
                </a:lnTo>
                <a:lnTo>
                  <a:pt x="182" y="710"/>
                </a:lnTo>
                <a:lnTo>
                  <a:pt x="186" y="708"/>
                </a:lnTo>
                <a:lnTo>
                  <a:pt x="191" y="707"/>
                </a:lnTo>
                <a:lnTo>
                  <a:pt x="194" y="704"/>
                </a:lnTo>
                <a:lnTo>
                  <a:pt x="195" y="701"/>
                </a:lnTo>
                <a:lnTo>
                  <a:pt x="198" y="693"/>
                </a:lnTo>
                <a:lnTo>
                  <a:pt x="200" y="688"/>
                </a:lnTo>
                <a:lnTo>
                  <a:pt x="200" y="688"/>
                </a:lnTo>
                <a:lnTo>
                  <a:pt x="201" y="679"/>
                </a:lnTo>
                <a:lnTo>
                  <a:pt x="211" y="514"/>
                </a:lnTo>
                <a:lnTo>
                  <a:pt x="220" y="514"/>
                </a:lnTo>
                <a:lnTo>
                  <a:pt x="220" y="514"/>
                </a:lnTo>
                <a:lnTo>
                  <a:pt x="226" y="514"/>
                </a:lnTo>
                <a:lnTo>
                  <a:pt x="232" y="513"/>
                </a:lnTo>
                <a:lnTo>
                  <a:pt x="236" y="510"/>
                </a:lnTo>
                <a:lnTo>
                  <a:pt x="241" y="507"/>
                </a:lnTo>
                <a:lnTo>
                  <a:pt x="244" y="502"/>
                </a:lnTo>
                <a:lnTo>
                  <a:pt x="245" y="498"/>
                </a:lnTo>
                <a:lnTo>
                  <a:pt x="247" y="492"/>
                </a:lnTo>
                <a:lnTo>
                  <a:pt x="245" y="486"/>
                </a:lnTo>
                <a:lnTo>
                  <a:pt x="219" y="361"/>
                </a:lnTo>
                <a:lnTo>
                  <a:pt x="219" y="361"/>
                </a:lnTo>
                <a:lnTo>
                  <a:pt x="220" y="358"/>
                </a:lnTo>
                <a:lnTo>
                  <a:pt x="239" y="422"/>
                </a:lnTo>
                <a:lnTo>
                  <a:pt x="239" y="422"/>
                </a:lnTo>
                <a:lnTo>
                  <a:pt x="241" y="430"/>
                </a:lnTo>
                <a:lnTo>
                  <a:pt x="247" y="441"/>
                </a:lnTo>
                <a:lnTo>
                  <a:pt x="250" y="447"/>
                </a:lnTo>
                <a:lnTo>
                  <a:pt x="253" y="450"/>
                </a:lnTo>
                <a:lnTo>
                  <a:pt x="257" y="452"/>
                </a:lnTo>
                <a:lnTo>
                  <a:pt x="261" y="452"/>
                </a:lnTo>
                <a:lnTo>
                  <a:pt x="261" y="452"/>
                </a:lnTo>
                <a:lnTo>
                  <a:pt x="266" y="451"/>
                </a:lnTo>
                <a:lnTo>
                  <a:pt x="270" y="450"/>
                </a:lnTo>
                <a:lnTo>
                  <a:pt x="273" y="447"/>
                </a:lnTo>
                <a:lnTo>
                  <a:pt x="275" y="444"/>
                </a:lnTo>
                <a:lnTo>
                  <a:pt x="276" y="435"/>
                </a:lnTo>
                <a:lnTo>
                  <a:pt x="276" y="426"/>
                </a:lnTo>
                <a:lnTo>
                  <a:pt x="276" y="4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500"/>
          <p:cNvSpPr>
            <a:spLocks noEditPoints="1"/>
          </p:cNvSpPr>
          <p:nvPr/>
        </p:nvSpPr>
        <p:spPr bwMode="auto">
          <a:xfrm>
            <a:off x="4049713" y="3830638"/>
            <a:ext cx="358775" cy="954088"/>
          </a:xfrm>
          <a:custGeom>
            <a:avLst/>
            <a:gdLst/>
            <a:ahLst/>
            <a:cxnLst>
              <a:cxn ang="0">
                <a:pos x="170" y="147"/>
              </a:cxn>
              <a:cxn ang="0">
                <a:pos x="210" y="107"/>
              </a:cxn>
              <a:cxn ang="0">
                <a:pos x="214" y="60"/>
              </a:cxn>
              <a:cxn ang="0">
                <a:pos x="182" y="13"/>
              </a:cxn>
              <a:cxn ang="0">
                <a:pos x="141" y="0"/>
              </a:cxn>
              <a:cxn ang="0">
                <a:pos x="88" y="22"/>
              </a:cxn>
              <a:cxn ang="0">
                <a:pos x="66" y="76"/>
              </a:cxn>
              <a:cxn ang="0">
                <a:pos x="79" y="119"/>
              </a:cxn>
              <a:cxn ang="0">
                <a:pos x="126" y="153"/>
              </a:cxn>
              <a:cxn ang="0">
                <a:pos x="266" y="336"/>
              </a:cxn>
              <a:cxn ang="0">
                <a:pos x="248" y="216"/>
              </a:cxn>
              <a:cxn ang="0">
                <a:pos x="244" y="201"/>
              </a:cxn>
              <a:cxn ang="0">
                <a:pos x="226" y="182"/>
              </a:cxn>
              <a:cxn ang="0">
                <a:pos x="170" y="162"/>
              </a:cxn>
              <a:cxn ang="0">
                <a:pos x="125" y="160"/>
              </a:cxn>
              <a:cxn ang="0">
                <a:pos x="57" y="175"/>
              </a:cxn>
              <a:cxn ang="0">
                <a:pos x="32" y="198"/>
              </a:cxn>
              <a:cxn ang="0">
                <a:pos x="13" y="325"/>
              </a:cxn>
              <a:cxn ang="0">
                <a:pos x="0" y="428"/>
              </a:cxn>
              <a:cxn ang="0">
                <a:pos x="7" y="451"/>
              </a:cxn>
              <a:cxn ang="0">
                <a:pos x="21" y="452"/>
              </a:cxn>
              <a:cxn ang="0">
                <a:pos x="37" y="433"/>
              </a:cxn>
              <a:cxn ang="0">
                <a:pos x="59" y="361"/>
              </a:cxn>
              <a:cxn ang="0">
                <a:pos x="37" y="498"/>
              </a:cxn>
              <a:cxn ang="0">
                <a:pos x="50" y="513"/>
              </a:cxn>
              <a:cxn ang="0">
                <a:pos x="79" y="679"/>
              </a:cxn>
              <a:cxn ang="0">
                <a:pos x="82" y="693"/>
              </a:cxn>
              <a:cxn ang="0">
                <a:pos x="94" y="708"/>
              </a:cxn>
              <a:cxn ang="0">
                <a:pos x="109" y="710"/>
              </a:cxn>
              <a:cxn ang="0">
                <a:pos x="125" y="696"/>
              </a:cxn>
              <a:cxn ang="0">
                <a:pos x="128" y="685"/>
              </a:cxn>
              <a:cxn ang="0">
                <a:pos x="131" y="645"/>
              </a:cxn>
              <a:cxn ang="0">
                <a:pos x="134" y="577"/>
              </a:cxn>
              <a:cxn ang="0">
                <a:pos x="144" y="514"/>
              </a:cxn>
              <a:cxn ang="0">
                <a:pos x="147" y="577"/>
              </a:cxn>
              <a:cxn ang="0">
                <a:pos x="150" y="645"/>
              </a:cxn>
              <a:cxn ang="0">
                <a:pos x="153" y="685"/>
              </a:cxn>
              <a:cxn ang="0">
                <a:pos x="156" y="696"/>
              </a:cxn>
              <a:cxn ang="0">
                <a:pos x="172" y="710"/>
              </a:cxn>
              <a:cxn ang="0">
                <a:pos x="186" y="708"/>
              </a:cxn>
              <a:cxn ang="0">
                <a:pos x="198" y="693"/>
              </a:cxn>
              <a:cxn ang="0">
                <a:pos x="211" y="514"/>
              </a:cxn>
              <a:cxn ang="0">
                <a:pos x="232" y="513"/>
              </a:cxn>
              <a:cxn ang="0">
                <a:pos x="245" y="498"/>
              </a:cxn>
              <a:cxn ang="0">
                <a:pos x="219" y="361"/>
              </a:cxn>
              <a:cxn ang="0">
                <a:pos x="241" y="430"/>
              </a:cxn>
              <a:cxn ang="0">
                <a:pos x="257" y="452"/>
              </a:cxn>
              <a:cxn ang="0">
                <a:pos x="270" y="450"/>
              </a:cxn>
              <a:cxn ang="0">
                <a:pos x="276" y="426"/>
              </a:cxn>
            </a:cxnLst>
            <a:rect l="0" t="0" r="r" b="b"/>
            <a:pathLst>
              <a:path w="276" h="710">
                <a:moveTo>
                  <a:pt x="141" y="154"/>
                </a:moveTo>
                <a:lnTo>
                  <a:pt x="141" y="154"/>
                </a:lnTo>
                <a:lnTo>
                  <a:pt x="156" y="153"/>
                </a:lnTo>
                <a:lnTo>
                  <a:pt x="170" y="147"/>
                </a:lnTo>
                <a:lnTo>
                  <a:pt x="182" y="141"/>
                </a:lnTo>
                <a:lnTo>
                  <a:pt x="194" y="131"/>
                </a:lnTo>
                <a:lnTo>
                  <a:pt x="203" y="119"/>
                </a:lnTo>
                <a:lnTo>
                  <a:pt x="210" y="107"/>
                </a:lnTo>
                <a:lnTo>
                  <a:pt x="214" y="93"/>
                </a:lnTo>
                <a:lnTo>
                  <a:pt x="216" y="76"/>
                </a:lnTo>
                <a:lnTo>
                  <a:pt x="216" y="76"/>
                </a:lnTo>
                <a:lnTo>
                  <a:pt x="214" y="60"/>
                </a:lnTo>
                <a:lnTo>
                  <a:pt x="210" y="47"/>
                </a:lnTo>
                <a:lnTo>
                  <a:pt x="203" y="34"/>
                </a:lnTo>
                <a:lnTo>
                  <a:pt x="194" y="22"/>
                </a:lnTo>
                <a:lnTo>
                  <a:pt x="182" y="13"/>
                </a:lnTo>
                <a:lnTo>
                  <a:pt x="170" y="6"/>
                </a:lnTo>
                <a:lnTo>
                  <a:pt x="156" y="2"/>
                </a:lnTo>
                <a:lnTo>
                  <a:pt x="141" y="0"/>
                </a:lnTo>
                <a:lnTo>
                  <a:pt x="141" y="0"/>
                </a:lnTo>
                <a:lnTo>
                  <a:pt x="126" y="2"/>
                </a:lnTo>
                <a:lnTo>
                  <a:pt x="112" y="6"/>
                </a:lnTo>
                <a:lnTo>
                  <a:pt x="98" y="13"/>
                </a:lnTo>
                <a:lnTo>
                  <a:pt x="88" y="22"/>
                </a:lnTo>
                <a:lnTo>
                  <a:pt x="79" y="34"/>
                </a:lnTo>
                <a:lnTo>
                  <a:pt x="72" y="47"/>
                </a:lnTo>
                <a:lnTo>
                  <a:pt x="68" y="60"/>
                </a:lnTo>
                <a:lnTo>
                  <a:pt x="66" y="76"/>
                </a:lnTo>
                <a:lnTo>
                  <a:pt x="66" y="76"/>
                </a:lnTo>
                <a:lnTo>
                  <a:pt x="68" y="93"/>
                </a:lnTo>
                <a:lnTo>
                  <a:pt x="72" y="107"/>
                </a:lnTo>
                <a:lnTo>
                  <a:pt x="79" y="119"/>
                </a:lnTo>
                <a:lnTo>
                  <a:pt x="88" y="131"/>
                </a:lnTo>
                <a:lnTo>
                  <a:pt x="98" y="141"/>
                </a:lnTo>
                <a:lnTo>
                  <a:pt x="112" y="147"/>
                </a:lnTo>
                <a:lnTo>
                  <a:pt x="126" y="153"/>
                </a:lnTo>
                <a:lnTo>
                  <a:pt x="141" y="154"/>
                </a:lnTo>
                <a:lnTo>
                  <a:pt x="141" y="154"/>
                </a:lnTo>
                <a:close/>
                <a:moveTo>
                  <a:pt x="276" y="426"/>
                </a:moveTo>
                <a:lnTo>
                  <a:pt x="266" y="336"/>
                </a:lnTo>
                <a:lnTo>
                  <a:pt x="266" y="336"/>
                </a:lnTo>
                <a:lnTo>
                  <a:pt x="264" y="328"/>
                </a:lnTo>
                <a:lnTo>
                  <a:pt x="248" y="216"/>
                </a:lnTo>
                <a:lnTo>
                  <a:pt x="248" y="216"/>
                </a:lnTo>
                <a:lnTo>
                  <a:pt x="247" y="213"/>
                </a:lnTo>
                <a:lnTo>
                  <a:pt x="247" y="206"/>
                </a:lnTo>
                <a:lnTo>
                  <a:pt x="247" y="206"/>
                </a:lnTo>
                <a:lnTo>
                  <a:pt x="244" y="201"/>
                </a:lnTo>
                <a:lnTo>
                  <a:pt x="244" y="201"/>
                </a:lnTo>
                <a:lnTo>
                  <a:pt x="241" y="195"/>
                </a:lnTo>
                <a:lnTo>
                  <a:pt x="236" y="191"/>
                </a:lnTo>
                <a:lnTo>
                  <a:pt x="226" y="182"/>
                </a:lnTo>
                <a:lnTo>
                  <a:pt x="214" y="175"/>
                </a:lnTo>
                <a:lnTo>
                  <a:pt x="201" y="169"/>
                </a:lnTo>
                <a:lnTo>
                  <a:pt x="185" y="165"/>
                </a:lnTo>
                <a:lnTo>
                  <a:pt x="170" y="162"/>
                </a:lnTo>
                <a:lnTo>
                  <a:pt x="156" y="160"/>
                </a:lnTo>
                <a:lnTo>
                  <a:pt x="141" y="160"/>
                </a:lnTo>
                <a:lnTo>
                  <a:pt x="141" y="160"/>
                </a:lnTo>
                <a:lnTo>
                  <a:pt x="125" y="160"/>
                </a:lnTo>
                <a:lnTo>
                  <a:pt x="107" y="162"/>
                </a:lnTo>
                <a:lnTo>
                  <a:pt x="90" y="165"/>
                </a:lnTo>
                <a:lnTo>
                  <a:pt x="72" y="169"/>
                </a:lnTo>
                <a:lnTo>
                  <a:pt x="57" y="175"/>
                </a:lnTo>
                <a:lnTo>
                  <a:pt x="44" y="182"/>
                </a:lnTo>
                <a:lnTo>
                  <a:pt x="40" y="188"/>
                </a:lnTo>
                <a:lnTo>
                  <a:pt x="35" y="192"/>
                </a:lnTo>
                <a:lnTo>
                  <a:pt x="32" y="198"/>
                </a:lnTo>
                <a:lnTo>
                  <a:pt x="29" y="206"/>
                </a:lnTo>
                <a:lnTo>
                  <a:pt x="29" y="206"/>
                </a:lnTo>
                <a:lnTo>
                  <a:pt x="29" y="207"/>
                </a:lnTo>
                <a:lnTo>
                  <a:pt x="13" y="325"/>
                </a:lnTo>
                <a:lnTo>
                  <a:pt x="13" y="325"/>
                </a:lnTo>
                <a:lnTo>
                  <a:pt x="12" y="335"/>
                </a:lnTo>
                <a:lnTo>
                  <a:pt x="0" y="428"/>
                </a:lnTo>
                <a:lnTo>
                  <a:pt x="0" y="428"/>
                </a:lnTo>
                <a:lnTo>
                  <a:pt x="0" y="436"/>
                </a:lnTo>
                <a:lnTo>
                  <a:pt x="3" y="445"/>
                </a:lnTo>
                <a:lnTo>
                  <a:pt x="4" y="448"/>
                </a:lnTo>
                <a:lnTo>
                  <a:pt x="7" y="451"/>
                </a:lnTo>
                <a:lnTo>
                  <a:pt x="12" y="452"/>
                </a:lnTo>
                <a:lnTo>
                  <a:pt x="16" y="452"/>
                </a:lnTo>
                <a:lnTo>
                  <a:pt x="16" y="452"/>
                </a:lnTo>
                <a:lnTo>
                  <a:pt x="21" y="452"/>
                </a:lnTo>
                <a:lnTo>
                  <a:pt x="25" y="450"/>
                </a:lnTo>
                <a:lnTo>
                  <a:pt x="28" y="447"/>
                </a:lnTo>
                <a:lnTo>
                  <a:pt x="31" y="442"/>
                </a:lnTo>
                <a:lnTo>
                  <a:pt x="37" y="433"/>
                </a:lnTo>
                <a:lnTo>
                  <a:pt x="40" y="425"/>
                </a:lnTo>
                <a:lnTo>
                  <a:pt x="57" y="358"/>
                </a:lnTo>
                <a:lnTo>
                  <a:pt x="57" y="358"/>
                </a:lnTo>
                <a:lnTo>
                  <a:pt x="59" y="361"/>
                </a:lnTo>
                <a:lnTo>
                  <a:pt x="35" y="486"/>
                </a:lnTo>
                <a:lnTo>
                  <a:pt x="35" y="486"/>
                </a:lnTo>
                <a:lnTo>
                  <a:pt x="35" y="492"/>
                </a:lnTo>
                <a:lnTo>
                  <a:pt x="37" y="498"/>
                </a:lnTo>
                <a:lnTo>
                  <a:pt x="38" y="502"/>
                </a:lnTo>
                <a:lnTo>
                  <a:pt x="41" y="507"/>
                </a:lnTo>
                <a:lnTo>
                  <a:pt x="45" y="510"/>
                </a:lnTo>
                <a:lnTo>
                  <a:pt x="50" y="513"/>
                </a:lnTo>
                <a:lnTo>
                  <a:pt x="56" y="514"/>
                </a:lnTo>
                <a:lnTo>
                  <a:pt x="62" y="514"/>
                </a:lnTo>
                <a:lnTo>
                  <a:pt x="69" y="514"/>
                </a:lnTo>
                <a:lnTo>
                  <a:pt x="79" y="679"/>
                </a:lnTo>
                <a:lnTo>
                  <a:pt x="81" y="688"/>
                </a:lnTo>
                <a:lnTo>
                  <a:pt x="81" y="688"/>
                </a:lnTo>
                <a:lnTo>
                  <a:pt x="81" y="688"/>
                </a:lnTo>
                <a:lnTo>
                  <a:pt x="82" y="693"/>
                </a:lnTo>
                <a:lnTo>
                  <a:pt x="85" y="701"/>
                </a:lnTo>
                <a:lnTo>
                  <a:pt x="87" y="704"/>
                </a:lnTo>
                <a:lnTo>
                  <a:pt x="90" y="707"/>
                </a:lnTo>
                <a:lnTo>
                  <a:pt x="94" y="708"/>
                </a:lnTo>
                <a:lnTo>
                  <a:pt x="100" y="710"/>
                </a:lnTo>
                <a:lnTo>
                  <a:pt x="100" y="710"/>
                </a:lnTo>
                <a:lnTo>
                  <a:pt x="104" y="710"/>
                </a:lnTo>
                <a:lnTo>
                  <a:pt x="109" y="710"/>
                </a:lnTo>
                <a:lnTo>
                  <a:pt x="109" y="710"/>
                </a:lnTo>
                <a:lnTo>
                  <a:pt x="116" y="707"/>
                </a:lnTo>
                <a:lnTo>
                  <a:pt x="120" y="702"/>
                </a:lnTo>
                <a:lnTo>
                  <a:pt x="125" y="696"/>
                </a:lnTo>
                <a:lnTo>
                  <a:pt x="126" y="689"/>
                </a:lnTo>
                <a:lnTo>
                  <a:pt x="126" y="689"/>
                </a:lnTo>
                <a:lnTo>
                  <a:pt x="128" y="685"/>
                </a:lnTo>
                <a:lnTo>
                  <a:pt x="128" y="685"/>
                </a:lnTo>
                <a:lnTo>
                  <a:pt x="129" y="668"/>
                </a:lnTo>
                <a:lnTo>
                  <a:pt x="129" y="668"/>
                </a:lnTo>
                <a:lnTo>
                  <a:pt x="131" y="645"/>
                </a:lnTo>
                <a:lnTo>
                  <a:pt x="131" y="645"/>
                </a:lnTo>
                <a:lnTo>
                  <a:pt x="132" y="613"/>
                </a:lnTo>
                <a:lnTo>
                  <a:pt x="132" y="613"/>
                </a:lnTo>
                <a:lnTo>
                  <a:pt x="134" y="577"/>
                </a:lnTo>
                <a:lnTo>
                  <a:pt x="134" y="577"/>
                </a:lnTo>
                <a:lnTo>
                  <a:pt x="135" y="539"/>
                </a:lnTo>
                <a:lnTo>
                  <a:pt x="135" y="539"/>
                </a:lnTo>
                <a:lnTo>
                  <a:pt x="137" y="514"/>
                </a:lnTo>
                <a:lnTo>
                  <a:pt x="144" y="514"/>
                </a:lnTo>
                <a:lnTo>
                  <a:pt x="144" y="514"/>
                </a:lnTo>
                <a:lnTo>
                  <a:pt x="145" y="539"/>
                </a:lnTo>
                <a:lnTo>
                  <a:pt x="145" y="539"/>
                </a:lnTo>
                <a:lnTo>
                  <a:pt x="147" y="577"/>
                </a:lnTo>
                <a:lnTo>
                  <a:pt x="147" y="577"/>
                </a:lnTo>
                <a:lnTo>
                  <a:pt x="148" y="613"/>
                </a:lnTo>
                <a:lnTo>
                  <a:pt x="148" y="613"/>
                </a:lnTo>
                <a:lnTo>
                  <a:pt x="150" y="645"/>
                </a:lnTo>
                <a:lnTo>
                  <a:pt x="150" y="645"/>
                </a:lnTo>
                <a:lnTo>
                  <a:pt x="151" y="668"/>
                </a:lnTo>
                <a:lnTo>
                  <a:pt x="151" y="668"/>
                </a:lnTo>
                <a:lnTo>
                  <a:pt x="153" y="685"/>
                </a:lnTo>
                <a:lnTo>
                  <a:pt x="153" y="685"/>
                </a:lnTo>
                <a:lnTo>
                  <a:pt x="154" y="689"/>
                </a:lnTo>
                <a:lnTo>
                  <a:pt x="154" y="689"/>
                </a:lnTo>
                <a:lnTo>
                  <a:pt x="156" y="696"/>
                </a:lnTo>
                <a:lnTo>
                  <a:pt x="160" y="702"/>
                </a:lnTo>
                <a:lnTo>
                  <a:pt x="164" y="707"/>
                </a:lnTo>
                <a:lnTo>
                  <a:pt x="172" y="710"/>
                </a:lnTo>
                <a:lnTo>
                  <a:pt x="172" y="710"/>
                </a:lnTo>
                <a:lnTo>
                  <a:pt x="176" y="710"/>
                </a:lnTo>
                <a:lnTo>
                  <a:pt x="182" y="710"/>
                </a:lnTo>
                <a:lnTo>
                  <a:pt x="182" y="710"/>
                </a:lnTo>
                <a:lnTo>
                  <a:pt x="186" y="708"/>
                </a:lnTo>
                <a:lnTo>
                  <a:pt x="191" y="707"/>
                </a:lnTo>
                <a:lnTo>
                  <a:pt x="194" y="704"/>
                </a:lnTo>
                <a:lnTo>
                  <a:pt x="195" y="701"/>
                </a:lnTo>
                <a:lnTo>
                  <a:pt x="198" y="693"/>
                </a:lnTo>
                <a:lnTo>
                  <a:pt x="200" y="688"/>
                </a:lnTo>
                <a:lnTo>
                  <a:pt x="200" y="688"/>
                </a:lnTo>
                <a:lnTo>
                  <a:pt x="201" y="679"/>
                </a:lnTo>
                <a:lnTo>
                  <a:pt x="211" y="514"/>
                </a:lnTo>
                <a:lnTo>
                  <a:pt x="220" y="514"/>
                </a:lnTo>
                <a:lnTo>
                  <a:pt x="220" y="514"/>
                </a:lnTo>
                <a:lnTo>
                  <a:pt x="226" y="514"/>
                </a:lnTo>
                <a:lnTo>
                  <a:pt x="232" y="513"/>
                </a:lnTo>
                <a:lnTo>
                  <a:pt x="236" y="510"/>
                </a:lnTo>
                <a:lnTo>
                  <a:pt x="241" y="507"/>
                </a:lnTo>
                <a:lnTo>
                  <a:pt x="244" y="502"/>
                </a:lnTo>
                <a:lnTo>
                  <a:pt x="245" y="498"/>
                </a:lnTo>
                <a:lnTo>
                  <a:pt x="247" y="492"/>
                </a:lnTo>
                <a:lnTo>
                  <a:pt x="245" y="486"/>
                </a:lnTo>
                <a:lnTo>
                  <a:pt x="219" y="361"/>
                </a:lnTo>
                <a:lnTo>
                  <a:pt x="219" y="361"/>
                </a:lnTo>
                <a:lnTo>
                  <a:pt x="220" y="358"/>
                </a:lnTo>
                <a:lnTo>
                  <a:pt x="239" y="422"/>
                </a:lnTo>
                <a:lnTo>
                  <a:pt x="239" y="422"/>
                </a:lnTo>
                <a:lnTo>
                  <a:pt x="241" y="430"/>
                </a:lnTo>
                <a:lnTo>
                  <a:pt x="247" y="441"/>
                </a:lnTo>
                <a:lnTo>
                  <a:pt x="250" y="447"/>
                </a:lnTo>
                <a:lnTo>
                  <a:pt x="253" y="450"/>
                </a:lnTo>
                <a:lnTo>
                  <a:pt x="257" y="452"/>
                </a:lnTo>
                <a:lnTo>
                  <a:pt x="261" y="452"/>
                </a:lnTo>
                <a:lnTo>
                  <a:pt x="261" y="452"/>
                </a:lnTo>
                <a:lnTo>
                  <a:pt x="266" y="451"/>
                </a:lnTo>
                <a:lnTo>
                  <a:pt x="270" y="450"/>
                </a:lnTo>
                <a:lnTo>
                  <a:pt x="273" y="447"/>
                </a:lnTo>
                <a:lnTo>
                  <a:pt x="275" y="444"/>
                </a:lnTo>
                <a:lnTo>
                  <a:pt x="276" y="435"/>
                </a:lnTo>
                <a:lnTo>
                  <a:pt x="276" y="426"/>
                </a:lnTo>
                <a:lnTo>
                  <a:pt x="276" y="4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500"/>
          <p:cNvSpPr>
            <a:spLocks noEditPoints="1"/>
          </p:cNvSpPr>
          <p:nvPr/>
        </p:nvSpPr>
        <p:spPr bwMode="auto">
          <a:xfrm>
            <a:off x="5561013" y="3617913"/>
            <a:ext cx="436563" cy="1169988"/>
          </a:xfrm>
          <a:custGeom>
            <a:avLst/>
            <a:gdLst/>
            <a:ahLst/>
            <a:cxnLst>
              <a:cxn ang="0">
                <a:pos x="170" y="147"/>
              </a:cxn>
              <a:cxn ang="0">
                <a:pos x="210" y="107"/>
              </a:cxn>
              <a:cxn ang="0">
                <a:pos x="214" y="60"/>
              </a:cxn>
              <a:cxn ang="0">
                <a:pos x="182" y="13"/>
              </a:cxn>
              <a:cxn ang="0">
                <a:pos x="141" y="0"/>
              </a:cxn>
              <a:cxn ang="0">
                <a:pos x="88" y="22"/>
              </a:cxn>
              <a:cxn ang="0">
                <a:pos x="66" y="76"/>
              </a:cxn>
              <a:cxn ang="0">
                <a:pos x="79" y="119"/>
              </a:cxn>
              <a:cxn ang="0">
                <a:pos x="126" y="153"/>
              </a:cxn>
              <a:cxn ang="0">
                <a:pos x="266" y="336"/>
              </a:cxn>
              <a:cxn ang="0">
                <a:pos x="248" y="216"/>
              </a:cxn>
              <a:cxn ang="0">
                <a:pos x="244" y="201"/>
              </a:cxn>
              <a:cxn ang="0">
                <a:pos x="226" y="182"/>
              </a:cxn>
              <a:cxn ang="0">
                <a:pos x="170" y="162"/>
              </a:cxn>
              <a:cxn ang="0">
                <a:pos x="125" y="160"/>
              </a:cxn>
              <a:cxn ang="0">
                <a:pos x="57" y="175"/>
              </a:cxn>
              <a:cxn ang="0">
                <a:pos x="32" y="198"/>
              </a:cxn>
              <a:cxn ang="0">
                <a:pos x="13" y="325"/>
              </a:cxn>
              <a:cxn ang="0">
                <a:pos x="0" y="428"/>
              </a:cxn>
              <a:cxn ang="0">
                <a:pos x="7" y="451"/>
              </a:cxn>
              <a:cxn ang="0">
                <a:pos x="21" y="452"/>
              </a:cxn>
              <a:cxn ang="0">
                <a:pos x="37" y="433"/>
              </a:cxn>
              <a:cxn ang="0">
                <a:pos x="59" y="361"/>
              </a:cxn>
              <a:cxn ang="0">
                <a:pos x="37" y="498"/>
              </a:cxn>
              <a:cxn ang="0">
                <a:pos x="50" y="513"/>
              </a:cxn>
              <a:cxn ang="0">
                <a:pos x="79" y="679"/>
              </a:cxn>
              <a:cxn ang="0">
                <a:pos x="82" y="693"/>
              </a:cxn>
              <a:cxn ang="0">
                <a:pos x="94" y="708"/>
              </a:cxn>
              <a:cxn ang="0">
                <a:pos x="109" y="710"/>
              </a:cxn>
              <a:cxn ang="0">
                <a:pos x="125" y="696"/>
              </a:cxn>
              <a:cxn ang="0">
                <a:pos x="128" y="685"/>
              </a:cxn>
              <a:cxn ang="0">
                <a:pos x="131" y="645"/>
              </a:cxn>
              <a:cxn ang="0">
                <a:pos x="134" y="577"/>
              </a:cxn>
              <a:cxn ang="0">
                <a:pos x="144" y="514"/>
              </a:cxn>
              <a:cxn ang="0">
                <a:pos x="147" y="577"/>
              </a:cxn>
              <a:cxn ang="0">
                <a:pos x="150" y="645"/>
              </a:cxn>
              <a:cxn ang="0">
                <a:pos x="153" y="685"/>
              </a:cxn>
              <a:cxn ang="0">
                <a:pos x="156" y="696"/>
              </a:cxn>
              <a:cxn ang="0">
                <a:pos x="172" y="710"/>
              </a:cxn>
              <a:cxn ang="0">
                <a:pos x="186" y="708"/>
              </a:cxn>
              <a:cxn ang="0">
                <a:pos x="198" y="693"/>
              </a:cxn>
              <a:cxn ang="0">
                <a:pos x="211" y="514"/>
              </a:cxn>
              <a:cxn ang="0">
                <a:pos x="232" y="513"/>
              </a:cxn>
              <a:cxn ang="0">
                <a:pos x="245" y="498"/>
              </a:cxn>
              <a:cxn ang="0">
                <a:pos x="219" y="361"/>
              </a:cxn>
              <a:cxn ang="0">
                <a:pos x="241" y="430"/>
              </a:cxn>
              <a:cxn ang="0">
                <a:pos x="257" y="452"/>
              </a:cxn>
              <a:cxn ang="0">
                <a:pos x="270" y="450"/>
              </a:cxn>
              <a:cxn ang="0">
                <a:pos x="276" y="426"/>
              </a:cxn>
            </a:cxnLst>
            <a:rect l="0" t="0" r="r" b="b"/>
            <a:pathLst>
              <a:path w="276" h="710">
                <a:moveTo>
                  <a:pt x="141" y="154"/>
                </a:moveTo>
                <a:lnTo>
                  <a:pt x="141" y="154"/>
                </a:lnTo>
                <a:lnTo>
                  <a:pt x="156" y="153"/>
                </a:lnTo>
                <a:lnTo>
                  <a:pt x="170" y="147"/>
                </a:lnTo>
                <a:lnTo>
                  <a:pt x="182" y="141"/>
                </a:lnTo>
                <a:lnTo>
                  <a:pt x="194" y="131"/>
                </a:lnTo>
                <a:lnTo>
                  <a:pt x="203" y="119"/>
                </a:lnTo>
                <a:lnTo>
                  <a:pt x="210" y="107"/>
                </a:lnTo>
                <a:lnTo>
                  <a:pt x="214" y="93"/>
                </a:lnTo>
                <a:lnTo>
                  <a:pt x="216" y="76"/>
                </a:lnTo>
                <a:lnTo>
                  <a:pt x="216" y="76"/>
                </a:lnTo>
                <a:lnTo>
                  <a:pt x="214" y="60"/>
                </a:lnTo>
                <a:lnTo>
                  <a:pt x="210" y="47"/>
                </a:lnTo>
                <a:lnTo>
                  <a:pt x="203" y="34"/>
                </a:lnTo>
                <a:lnTo>
                  <a:pt x="194" y="22"/>
                </a:lnTo>
                <a:lnTo>
                  <a:pt x="182" y="13"/>
                </a:lnTo>
                <a:lnTo>
                  <a:pt x="170" y="6"/>
                </a:lnTo>
                <a:lnTo>
                  <a:pt x="156" y="2"/>
                </a:lnTo>
                <a:lnTo>
                  <a:pt x="141" y="0"/>
                </a:lnTo>
                <a:lnTo>
                  <a:pt x="141" y="0"/>
                </a:lnTo>
                <a:lnTo>
                  <a:pt x="126" y="2"/>
                </a:lnTo>
                <a:lnTo>
                  <a:pt x="112" y="6"/>
                </a:lnTo>
                <a:lnTo>
                  <a:pt x="98" y="13"/>
                </a:lnTo>
                <a:lnTo>
                  <a:pt x="88" y="22"/>
                </a:lnTo>
                <a:lnTo>
                  <a:pt x="79" y="34"/>
                </a:lnTo>
                <a:lnTo>
                  <a:pt x="72" y="47"/>
                </a:lnTo>
                <a:lnTo>
                  <a:pt x="68" y="60"/>
                </a:lnTo>
                <a:lnTo>
                  <a:pt x="66" y="76"/>
                </a:lnTo>
                <a:lnTo>
                  <a:pt x="66" y="76"/>
                </a:lnTo>
                <a:lnTo>
                  <a:pt x="68" y="93"/>
                </a:lnTo>
                <a:lnTo>
                  <a:pt x="72" y="107"/>
                </a:lnTo>
                <a:lnTo>
                  <a:pt x="79" y="119"/>
                </a:lnTo>
                <a:lnTo>
                  <a:pt x="88" y="131"/>
                </a:lnTo>
                <a:lnTo>
                  <a:pt x="98" y="141"/>
                </a:lnTo>
                <a:lnTo>
                  <a:pt x="112" y="147"/>
                </a:lnTo>
                <a:lnTo>
                  <a:pt x="126" y="153"/>
                </a:lnTo>
                <a:lnTo>
                  <a:pt x="141" y="154"/>
                </a:lnTo>
                <a:lnTo>
                  <a:pt x="141" y="154"/>
                </a:lnTo>
                <a:close/>
                <a:moveTo>
                  <a:pt x="276" y="426"/>
                </a:moveTo>
                <a:lnTo>
                  <a:pt x="266" y="336"/>
                </a:lnTo>
                <a:lnTo>
                  <a:pt x="266" y="336"/>
                </a:lnTo>
                <a:lnTo>
                  <a:pt x="264" y="328"/>
                </a:lnTo>
                <a:lnTo>
                  <a:pt x="248" y="216"/>
                </a:lnTo>
                <a:lnTo>
                  <a:pt x="248" y="216"/>
                </a:lnTo>
                <a:lnTo>
                  <a:pt x="247" y="213"/>
                </a:lnTo>
                <a:lnTo>
                  <a:pt x="247" y="206"/>
                </a:lnTo>
                <a:lnTo>
                  <a:pt x="247" y="206"/>
                </a:lnTo>
                <a:lnTo>
                  <a:pt x="244" y="201"/>
                </a:lnTo>
                <a:lnTo>
                  <a:pt x="244" y="201"/>
                </a:lnTo>
                <a:lnTo>
                  <a:pt x="241" y="195"/>
                </a:lnTo>
                <a:lnTo>
                  <a:pt x="236" y="191"/>
                </a:lnTo>
                <a:lnTo>
                  <a:pt x="226" y="182"/>
                </a:lnTo>
                <a:lnTo>
                  <a:pt x="214" y="175"/>
                </a:lnTo>
                <a:lnTo>
                  <a:pt x="201" y="169"/>
                </a:lnTo>
                <a:lnTo>
                  <a:pt x="185" y="165"/>
                </a:lnTo>
                <a:lnTo>
                  <a:pt x="170" y="162"/>
                </a:lnTo>
                <a:lnTo>
                  <a:pt x="156" y="160"/>
                </a:lnTo>
                <a:lnTo>
                  <a:pt x="141" y="160"/>
                </a:lnTo>
                <a:lnTo>
                  <a:pt x="141" y="160"/>
                </a:lnTo>
                <a:lnTo>
                  <a:pt x="125" y="160"/>
                </a:lnTo>
                <a:lnTo>
                  <a:pt x="107" y="162"/>
                </a:lnTo>
                <a:lnTo>
                  <a:pt x="90" y="165"/>
                </a:lnTo>
                <a:lnTo>
                  <a:pt x="72" y="169"/>
                </a:lnTo>
                <a:lnTo>
                  <a:pt x="57" y="175"/>
                </a:lnTo>
                <a:lnTo>
                  <a:pt x="44" y="182"/>
                </a:lnTo>
                <a:lnTo>
                  <a:pt x="40" y="188"/>
                </a:lnTo>
                <a:lnTo>
                  <a:pt x="35" y="192"/>
                </a:lnTo>
                <a:lnTo>
                  <a:pt x="32" y="198"/>
                </a:lnTo>
                <a:lnTo>
                  <a:pt x="29" y="206"/>
                </a:lnTo>
                <a:lnTo>
                  <a:pt x="29" y="206"/>
                </a:lnTo>
                <a:lnTo>
                  <a:pt x="29" y="207"/>
                </a:lnTo>
                <a:lnTo>
                  <a:pt x="13" y="325"/>
                </a:lnTo>
                <a:lnTo>
                  <a:pt x="13" y="325"/>
                </a:lnTo>
                <a:lnTo>
                  <a:pt x="12" y="335"/>
                </a:lnTo>
                <a:lnTo>
                  <a:pt x="0" y="428"/>
                </a:lnTo>
                <a:lnTo>
                  <a:pt x="0" y="428"/>
                </a:lnTo>
                <a:lnTo>
                  <a:pt x="0" y="436"/>
                </a:lnTo>
                <a:lnTo>
                  <a:pt x="3" y="445"/>
                </a:lnTo>
                <a:lnTo>
                  <a:pt x="4" y="448"/>
                </a:lnTo>
                <a:lnTo>
                  <a:pt x="7" y="451"/>
                </a:lnTo>
                <a:lnTo>
                  <a:pt x="12" y="452"/>
                </a:lnTo>
                <a:lnTo>
                  <a:pt x="16" y="452"/>
                </a:lnTo>
                <a:lnTo>
                  <a:pt x="16" y="452"/>
                </a:lnTo>
                <a:lnTo>
                  <a:pt x="21" y="452"/>
                </a:lnTo>
                <a:lnTo>
                  <a:pt x="25" y="450"/>
                </a:lnTo>
                <a:lnTo>
                  <a:pt x="28" y="447"/>
                </a:lnTo>
                <a:lnTo>
                  <a:pt x="31" y="442"/>
                </a:lnTo>
                <a:lnTo>
                  <a:pt x="37" y="433"/>
                </a:lnTo>
                <a:lnTo>
                  <a:pt x="40" y="425"/>
                </a:lnTo>
                <a:lnTo>
                  <a:pt x="57" y="358"/>
                </a:lnTo>
                <a:lnTo>
                  <a:pt x="57" y="358"/>
                </a:lnTo>
                <a:lnTo>
                  <a:pt x="59" y="361"/>
                </a:lnTo>
                <a:lnTo>
                  <a:pt x="35" y="486"/>
                </a:lnTo>
                <a:lnTo>
                  <a:pt x="35" y="486"/>
                </a:lnTo>
                <a:lnTo>
                  <a:pt x="35" y="492"/>
                </a:lnTo>
                <a:lnTo>
                  <a:pt x="37" y="498"/>
                </a:lnTo>
                <a:lnTo>
                  <a:pt x="38" y="502"/>
                </a:lnTo>
                <a:lnTo>
                  <a:pt x="41" y="507"/>
                </a:lnTo>
                <a:lnTo>
                  <a:pt x="45" y="510"/>
                </a:lnTo>
                <a:lnTo>
                  <a:pt x="50" y="513"/>
                </a:lnTo>
                <a:lnTo>
                  <a:pt x="56" y="514"/>
                </a:lnTo>
                <a:lnTo>
                  <a:pt x="62" y="514"/>
                </a:lnTo>
                <a:lnTo>
                  <a:pt x="69" y="514"/>
                </a:lnTo>
                <a:lnTo>
                  <a:pt x="79" y="679"/>
                </a:lnTo>
                <a:lnTo>
                  <a:pt x="81" y="688"/>
                </a:lnTo>
                <a:lnTo>
                  <a:pt x="81" y="688"/>
                </a:lnTo>
                <a:lnTo>
                  <a:pt x="81" y="688"/>
                </a:lnTo>
                <a:lnTo>
                  <a:pt x="82" y="693"/>
                </a:lnTo>
                <a:lnTo>
                  <a:pt x="85" y="701"/>
                </a:lnTo>
                <a:lnTo>
                  <a:pt x="87" y="704"/>
                </a:lnTo>
                <a:lnTo>
                  <a:pt x="90" y="707"/>
                </a:lnTo>
                <a:lnTo>
                  <a:pt x="94" y="708"/>
                </a:lnTo>
                <a:lnTo>
                  <a:pt x="100" y="710"/>
                </a:lnTo>
                <a:lnTo>
                  <a:pt x="100" y="710"/>
                </a:lnTo>
                <a:lnTo>
                  <a:pt x="104" y="710"/>
                </a:lnTo>
                <a:lnTo>
                  <a:pt x="109" y="710"/>
                </a:lnTo>
                <a:lnTo>
                  <a:pt x="109" y="710"/>
                </a:lnTo>
                <a:lnTo>
                  <a:pt x="116" y="707"/>
                </a:lnTo>
                <a:lnTo>
                  <a:pt x="120" y="702"/>
                </a:lnTo>
                <a:lnTo>
                  <a:pt x="125" y="696"/>
                </a:lnTo>
                <a:lnTo>
                  <a:pt x="126" y="689"/>
                </a:lnTo>
                <a:lnTo>
                  <a:pt x="126" y="689"/>
                </a:lnTo>
                <a:lnTo>
                  <a:pt x="128" y="685"/>
                </a:lnTo>
                <a:lnTo>
                  <a:pt x="128" y="685"/>
                </a:lnTo>
                <a:lnTo>
                  <a:pt x="129" y="668"/>
                </a:lnTo>
                <a:lnTo>
                  <a:pt x="129" y="668"/>
                </a:lnTo>
                <a:lnTo>
                  <a:pt x="131" y="645"/>
                </a:lnTo>
                <a:lnTo>
                  <a:pt x="131" y="645"/>
                </a:lnTo>
                <a:lnTo>
                  <a:pt x="132" y="613"/>
                </a:lnTo>
                <a:lnTo>
                  <a:pt x="132" y="613"/>
                </a:lnTo>
                <a:lnTo>
                  <a:pt x="134" y="577"/>
                </a:lnTo>
                <a:lnTo>
                  <a:pt x="134" y="577"/>
                </a:lnTo>
                <a:lnTo>
                  <a:pt x="135" y="539"/>
                </a:lnTo>
                <a:lnTo>
                  <a:pt x="135" y="539"/>
                </a:lnTo>
                <a:lnTo>
                  <a:pt x="137" y="514"/>
                </a:lnTo>
                <a:lnTo>
                  <a:pt x="144" y="514"/>
                </a:lnTo>
                <a:lnTo>
                  <a:pt x="144" y="514"/>
                </a:lnTo>
                <a:lnTo>
                  <a:pt x="145" y="539"/>
                </a:lnTo>
                <a:lnTo>
                  <a:pt x="145" y="539"/>
                </a:lnTo>
                <a:lnTo>
                  <a:pt x="147" y="577"/>
                </a:lnTo>
                <a:lnTo>
                  <a:pt x="147" y="577"/>
                </a:lnTo>
                <a:lnTo>
                  <a:pt x="148" y="613"/>
                </a:lnTo>
                <a:lnTo>
                  <a:pt x="148" y="613"/>
                </a:lnTo>
                <a:lnTo>
                  <a:pt x="150" y="645"/>
                </a:lnTo>
                <a:lnTo>
                  <a:pt x="150" y="645"/>
                </a:lnTo>
                <a:lnTo>
                  <a:pt x="151" y="668"/>
                </a:lnTo>
                <a:lnTo>
                  <a:pt x="151" y="668"/>
                </a:lnTo>
                <a:lnTo>
                  <a:pt x="153" y="685"/>
                </a:lnTo>
                <a:lnTo>
                  <a:pt x="153" y="685"/>
                </a:lnTo>
                <a:lnTo>
                  <a:pt x="154" y="689"/>
                </a:lnTo>
                <a:lnTo>
                  <a:pt x="154" y="689"/>
                </a:lnTo>
                <a:lnTo>
                  <a:pt x="156" y="696"/>
                </a:lnTo>
                <a:lnTo>
                  <a:pt x="160" y="702"/>
                </a:lnTo>
                <a:lnTo>
                  <a:pt x="164" y="707"/>
                </a:lnTo>
                <a:lnTo>
                  <a:pt x="172" y="710"/>
                </a:lnTo>
                <a:lnTo>
                  <a:pt x="172" y="710"/>
                </a:lnTo>
                <a:lnTo>
                  <a:pt x="176" y="710"/>
                </a:lnTo>
                <a:lnTo>
                  <a:pt x="182" y="710"/>
                </a:lnTo>
                <a:lnTo>
                  <a:pt x="182" y="710"/>
                </a:lnTo>
                <a:lnTo>
                  <a:pt x="186" y="708"/>
                </a:lnTo>
                <a:lnTo>
                  <a:pt x="191" y="707"/>
                </a:lnTo>
                <a:lnTo>
                  <a:pt x="194" y="704"/>
                </a:lnTo>
                <a:lnTo>
                  <a:pt x="195" y="701"/>
                </a:lnTo>
                <a:lnTo>
                  <a:pt x="198" y="693"/>
                </a:lnTo>
                <a:lnTo>
                  <a:pt x="200" y="688"/>
                </a:lnTo>
                <a:lnTo>
                  <a:pt x="200" y="688"/>
                </a:lnTo>
                <a:lnTo>
                  <a:pt x="201" y="679"/>
                </a:lnTo>
                <a:lnTo>
                  <a:pt x="211" y="514"/>
                </a:lnTo>
                <a:lnTo>
                  <a:pt x="220" y="514"/>
                </a:lnTo>
                <a:lnTo>
                  <a:pt x="220" y="514"/>
                </a:lnTo>
                <a:lnTo>
                  <a:pt x="226" y="514"/>
                </a:lnTo>
                <a:lnTo>
                  <a:pt x="232" y="513"/>
                </a:lnTo>
                <a:lnTo>
                  <a:pt x="236" y="510"/>
                </a:lnTo>
                <a:lnTo>
                  <a:pt x="241" y="507"/>
                </a:lnTo>
                <a:lnTo>
                  <a:pt x="244" y="502"/>
                </a:lnTo>
                <a:lnTo>
                  <a:pt x="245" y="498"/>
                </a:lnTo>
                <a:lnTo>
                  <a:pt x="247" y="492"/>
                </a:lnTo>
                <a:lnTo>
                  <a:pt x="245" y="486"/>
                </a:lnTo>
                <a:lnTo>
                  <a:pt x="219" y="361"/>
                </a:lnTo>
                <a:lnTo>
                  <a:pt x="219" y="361"/>
                </a:lnTo>
                <a:lnTo>
                  <a:pt x="220" y="358"/>
                </a:lnTo>
                <a:lnTo>
                  <a:pt x="239" y="422"/>
                </a:lnTo>
                <a:lnTo>
                  <a:pt x="239" y="422"/>
                </a:lnTo>
                <a:lnTo>
                  <a:pt x="241" y="430"/>
                </a:lnTo>
                <a:lnTo>
                  <a:pt x="247" y="441"/>
                </a:lnTo>
                <a:lnTo>
                  <a:pt x="250" y="447"/>
                </a:lnTo>
                <a:lnTo>
                  <a:pt x="253" y="450"/>
                </a:lnTo>
                <a:lnTo>
                  <a:pt x="257" y="452"/>
                </a:lnTo>
                <a:lnTo>
                  <a:pt x="261" y="452"/>
                </a:lnTo>
                <a:lnTo>
                  <a:pt x="261" y="452"/>
                </a:lnTo>
                <a:lnTo>
                  <a:pt x="266" y="451"/>
                </a:lnTo>
                <a:lnTo>
                  <a:pt x="270" y="450"/>
                </a:lnTo>
                <a:lnTo>
                  <a:pt x="273" y="447"/>
                </a:lnTo>
                <a:lnTo>
                  <a:pt x="275" y="444"/>
                </a:lnTo>
                <a:lnTo>
                  <a:pt x="276" y="435"/>
                </a:lnTo>
                <a:lnTo>
                  <a:pt x="276" y="426"/>
                </a:lnTo>
                <a:lnTo>
                  <a:pt x="276" y="4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500"/>
          <p:cNvSpPr>
            <a:spLocks noEditPoints="1"/>
          </p:cNvSpPr>
          <p:nvPr/>
        </p:nvSpPr>
        <p:spPr bwMode="auto">
          <a:xfrm>
            <a:off x="7029450" y="3378200"/>
            <a:ext cx="511175" cy="1414463"/>
          </a:xfrm>
          <a:custGeom>
            <a:avLst/>
            <a:gdLst/>
            <a:ahLst/>
            <a:cxnLst>
              <a:cxn ang="0">
                <a:pos x="170" y="147"/>
              </a:cxn>
              <a:cxn ang="0">
                <a:pos x="210" y="107"/>
              </a:cxn>
              <a:cxn ang="0">
                <a:pos x="214" y="60"/>
              </a:cxn>
              <a:cxn ang="0">
                <a:pos x="182" y="13"/>
              </a:cxn>
              <a:cxn ang="0">
                <a:pos x="141" y="0"/>
              </a:cxn>
              <a:cxn ang="0">
                <a:pos x="88" y="22"/>
              </a:cxn>
              <a:cxn ang="0">
                <a:pos x="66" y="76"/>
              </a:cxn>
              <a:cxn ang="0">
                <a:pos x="79" y="119"/>
              </a:cxn>
              <a:cxn ang="0">
                <a:pos x="126" y="153"/>
              </a:cxn>
              <a:cxn ang="0">
                <a:pos x="266" y="336"/>
              </a:cxn>
              <a:cxn ang="0">
                <a:pos x="248" y="216"/>
              </a:cxn>
              <a:cxn ang="0">
                <a:pos x="244" y="201"/>
              </a:cxn>
              <a:cxn ang="0">
                <a:pos x="226" y="182"/>
              </a:cxn>
              <a:cxn ang="0">
                <a:pos x="170" y="162"/>
              </a:cxn>
              <a:cxn ang="0">
                <a:pos x="125" y="160"/>
              </a:cxn>
              <a:cxn ang="0">
                <a:pos x="57" y="175"/>
              </a:cxn>
              <a:cxn ang="0">
                <a:pos x="32" y="198"/>
              </a:cxn>
              <a:cxn ang="0">
                <a:pos x="13" y="325"/>
              </a:cxn>
              <a:cxn ang="0">
                <a:pos x="0" y="428"/>
              </a:cxn>
              <a:cxn ang="0">
                <a:pos x="7" y="451"/>
              </a:cxn>
              <a:cxn ang="0">
                <a:pos x="21" y="452"/>
              </a:cxn>
              <a:cxn ang="0">
                <a:pos x="37" y="433"/>
              </a:cxn>
              <a:cxn ang="0">
                <a:pos x="59" y="361"/>
              </a:cxn>
              <a:cxn ang="0">
                <a:pos x="37" y="498"/>
              </a:cxn>
              <a:cxn ang="0">
                <a:pos x="50" y="513"/>
              </a:cxn>
              <a:cxn ang="0">
                <a:pos x="79" y="679"/>
              </a:cxn>
              <a:cxn ang="0">
                <a:pos x="82" y="693"/>
              </a:cxn>
              <a:cxn ang="0">
                <a:pos x="94" y="708"/>
              </a:cxn>
              <a:cxn ang="0">
                <a:pos x="109" y="710"/>
              </a:cxn>
              <a:cxn ang="0">
                <a:pos x="125" y="696"/>
              </a:cxn>
              <a:cxn ang="0">
                <a:pos x="128" y="685"/>
              </a:cxn>
              <a:cxn ang="0">
                <a:pos x="131" y="645"/>
              </a:cxn>
              <a:cxn ang="0">
                <a:pos x="134" y="577"/>
              </a:cxn>
              <a:cxn ang="0">
                <a:pos x="144" y="514"/>
              </a:cxn>
              <a:cxn ang="0">
                <a:pos x="147" y="577"/>
              </a:cxn>
              <a:cxn ang="0">
                <a:pos x="150" y="645"/>
              </a:cxn>
              <a:cxn ang="0">
                <a:pos x="153" y="685"/>
              </a:cxn>
              <a:cxn ang="0">
                <a:pos x="156" y="696"/>
              </a:cxn>
              <a:cxn ang="0">
                <a:pos x="172" y="710"/>
              </a:cxn>
              <a:cxn ang="0">
                <a:pos x="186" y="708"/>
              </a:cxn>
              <a:cxn ang="0">
                <a:pos x="198" y="693"/>
              </a:cxn>
              <a:cxn ang="0">
                <a:pos x="211" y="514"/>
              </a:cxn>
              <a:cxn ang="0">
                <a:pos x="232" y="513"/>
              </a:cxn>
              <a:cxn ang="0">
                <a:pos x="245" y="498"/>
              </a:cxn>
              <a:cxn ang="0">
                <a:pos x="219" y="361"/>
              </a:cxn>
              <a:cxn ang="0">
                <a:pos x="241" y="430"/>
              </a:cxn>
              <a:cxn ang="0">
                <a:pos x="257" y="452"/>
              </a:cxn>
              <a:cxn ang="0">
                <a:pos x="270" y="450"/>
              </a:cxn>
              <a:cxn ang="0">
                <a:pos x="276" y="426"/>
              </a:cxn>
            </a:cxnLst>
            <a:rect l="0" t="0" r="r" b="b"/>
            <a:pathLst>
              <a:path w="276" h="710">
                <a:moveTo>
                  <a:pt x="141" y="154"/>
                </a:moveTo>
                <a:lnTo>
                  <a:pt x="141" y="154"/>
                </a:lnTo>
                <a:lnTo>
                  <a:pt x="156" y="153"/>
                </a:lnTo>
                <a:lnTo>
                  <a:pt x="170" y="147"/>
                </a:lnTo>
                <a:lnTo>
                  <a:pt x="182" y="141"/>
                </a:lnTo>
                <a:lnTo>
                  <a:pt x="194" y="131"/>
                </a:lnTo>
                <a:lnTo>
                  <a:pt x="203" y="119"/>
                </a:lnTo>
                <a:lnTo>
                  <a:pt x="210" y="107"/>
                </a:lnTo>
                <a:lnTo>
                  <a:pt x="214" y="93"/>
                </a:lnTo>
                <a:lnTo>
                  <a:pt x="216" y="76"/>
                </a:lnTo>
                <a:lnTo>
                  <a:pt x="216" y="76"/>
                </a:lnTo>
                <a:lnTo>
                  <a:pt x="214" y="60"/>
                </a:lnTo>
                <a:lnTo>
                  <a:pt x="210" y="47"/>
                </a:lnTo>
                <a:lnTo>
                  <a:pt x="203" y="34"/>
                </a:lnTo>
                <a:lnTo>
                  <a:pt x="194" y="22"/>
                </a:lnTo>
                <a:lnTo>
                  <a:pt x="182" y="13"/>
                </a:lnTo>
                <a:lnTo>
                  <a:pt x="170" y="6"/>
                </a:lnTo>
                <a:lnTo>
                  <a:pt x="156" y="2"/>
                </a:lnTo>
                <a:lnTo>
                  <a:pt x="141" y="0"/>
                </a:lnTo>
                <a:lnTo>
                  <a:pt x="141" y="0"/>
                </a:lnTo>
                <a:lnTo>
                  <a:pt x="126" y="2"/>
                </a:lnTo>
                <a:lnTo>
                  <a:pt x="112" y="6"/>
                </a:lnTo>
                <a:lnTo>
                  <a:pt x="98" y="13"/>
                </a:lnTo>
                <a:lnTo>
                  <a:pt x="88" y="22"/>
                </a:lnTo>
                <a:lnTo>
                  <a:pt x="79" y="34"/>
                </a:lnTo>
                <a:lnTo>
                  <a:pt x="72" y="47"/>
                </a:lnTo>
                <a:lnTo>
                  <a:pt x="68" y="60"/>
                </a:lnTo>
                <a:lnTo>
                  <a:pt x="66" y="76"/>
                </a:lnTo>
                <a:lnTo>
                  <a:pt x="66" y="76"/>
                </a:lnTo>
                <a:lnTo>
                  <a:pt x="68" y="93"/>
                </a:lnTo>
                <a:lnTo>
                  <a:pt x="72" y="107"/>
                </a:lnTo>
                <a:lnTo>
                  <a:pt x="79" y="119"/>
                </a:lnTo>
                <a:lnTo>
                  <a:pt x="88" y="131"/>
                </a:lnTo>
                <a:lnTo>
                  <a:pt x="98" y="141"/>
                </a:lnTo>
                <a:lnTo>
                  <a:pt x="112" y="147"/>
                </a:lnTo>
                <a:lnTo>
                  <a:pt x="126" y="153"/>
                </a:lnTo>
                <a:lnTo>
                  <a:pt x="141" y="154"/>
                </a:lnTo>
                <a:lnTo>
                  <a:pt x="141" y="154"/>
                </a:lnTo>
                <a:close/>
                <a:moveTo>
                  <a:pt x="276" y="426"/>
                </a:moveTo>
                <a:lnTo>
                  <a:pt x="266" y="336"/>
                </a:lnTo>
                <a:lnTo>
                  <a:pt x="266" y="336"/>
                </a:lnTo>
                <a:lnTo>
                  <a:pt x="264" y="328"/>
                </a:lnTo>
                <a:lnTo>
                  <a:pt x="248" y="216"/>
                </a:lnTo>
                <a:lnTo>
                  <a:pt x="248" y="216"/>
                </a:lnTo>
                <a:lnTo>
                  <a:pt x="247" y="213"/>
                </a:lnTo>
                <a:lnTo>
                  <a:pt x="247" y="206"/>
                </a:lnTo>
                <a:lnTo>
                  <a:pt x="247" y="206"/>
                </a:lnTo>
                <a:lnTo>
                  <a:pt x="244" y="201"/>
                </a:lnTo>
                <a:lnTo>
                  <a:pt x="244" y="201"/>
                </a:lnTo>
                <a:lnTo>
                  <a:pt x="241" y="195"/>
                </a:lnTo>
                <a:lnTo>
                  <a:pt x="236" y="191"/>
                </a:lnTo>
                <a:lnTo>
                  <a:pt x="226" y="182"/>
                </a:lnTo>
                <a:lnTo>
                  <a:pt x="214" y="175"/>
                </a:lnTo>
                <a:lnTo>
                  <a:pt x="201" y="169"/>
                </a:lnTo>
                <a:lnTo>
                  <a:pt x="185" y="165"/>
                </a:lnTo>
                <a:lnTo>
                  <a:pt x="170" y="162"/>
                </a:lnTo>
                <a:lnTo>
                  <a:pt x="156" y="160"/>
                </a:lnTo>
                <a:lnTo>
                  <a:pt x="141" y="160"/>
                </a:lnTo>
                <a:lnTo>
                  <a:pt x="141" y="160"/>
                </a:lnTo>
                <a:lnTo>
                  <a:pt x="125" y="160"/>
                </a:lnTo>
                <a:lnTo>
                  <a:pt x="107" y="162"/>
                </a:lnTo>
                <a:lnTo>
                  <a:pt x="90" y="165"/>
                </a:lnTo>
                <a:lnTo>
                  <a:pt x="72" y="169"/>
                </a:lnTo>
                <a:lnTo>
                  <a:pt x="57" y="175"/>
                </a:lnTo>
                <a:lnTo>
                  <a:pt x="44" y="182"/>
                </a:lnTo>
                <a:lnTo>
                  <a:pt x="40" y="188"/>
                </a:lnTo>
                <a:lnTo>
                  <a:pt x="35" y="192"/>
                </a:lnTo>
                <a:lnTo>
                  <a:pt x="32" y="198"/>
                </a:lnTo>
                <a:lnTo>
                  <a:pt x="29" y="206"/>
                </a:lnTo>
                <a:lnTo>
                  <a:pt x="29" y="206"/>
                </a:lnTo>
                <a:lnTo>
                  <a:pt x="29" y="207"/>
                </a:lnTo>
                <a:lnTo>
                  <a:pt x="13" y="325"/>
                </a:lnTo>
                <a:lnTo>
                  <a:pt x="13" y="325"/>
                </a:lnTo>
                <a:lnTo>
                  <a:pt x="12" y="335"/>
                </a:lnTo>
                <a:lnTo>
                  <a:pt x="0" y="428"/>
                </a:lnTo>
                <a:lnTo>
                  <a:pt x="0" y="428"/>
                </a:lnTo>
                <a:lnTo>
                  <a:pt x="0" y="436"/>
                </a:lnTo>
                <a:lnTo>
                  <a:pt x="3" y="445"/>
                </a:lnTo>
                <a:lnTo>
                  <a:pt x="4" y="448"/>
                </a:lnTo>
                <a:lnTo>
                  <a:pt x="7" y="451"/>
                </a:lnTo>
                <a:lnTo>
                  <a:pt x="12" y="452"/>
                </a:lnTo>
                <a:lnTo>
                  <a:pt x="16" y="452"/>
                </a:lnTo>
                <a:lnTo>
                  <a:pt x="16" y="452"/>
                </a:lnTo>
                <a:lnTo>
                  <a:pt x="21" y="452"/>
                </a:lnTo>
                <a:lnTo>
                  <a:pt x="25" y="450"/>
                </a:lnTo>
                <a:lnTo>
                  <a:pt x="28" y="447"/>
                </a:lnTo>
                <a:lnTo>
                  <a:pt x="31" y="442"/>
                </a:lnTo>
                <a:lnTo>
                  <a:pt x="37" y="433"/>
                </a:lnTo>
                <a:lnTo>
                  <a:pt x="40" y="425"/>
                </a:lnTo>
                <a:lnTo>
                  <a:pt x="57" y="358"/>
                </a:lnTo>
                <a:lnTo>
                  <a:pt x="57" y="358"/>
                </a:lnTo>
                <a:lnTo>
                  <a:pt x="59" y="361"/>
                </a:lnTo>
                <a:lnTo>
                  <a:pt x="35" y="486"/>
                </a:lnTo>
                <a:lnTo>
                  <a:pt x="35" y="486"/>
                </a:lnTo>
                <a:lnTo>
                  <a:pt x="35" y="492"/>
                </a:lnTo>
                <a:lnTo>
                  <a:pt x="37" y="498"/>
                </a:lnTo>
                <a:lnTo>
                  <a:pt x="38" y="502"/>
                </a:lnTo>
                <a:lnTo>
                  <a:pt x="41" y="507"/>
                </a:lnTo>
                <a:lnTo>
                  <a:pt x="45" y="510"/>
                </a:lnTo>
                <a:lnTo>
                  <a:pt x="50" y="513"/>
                </a:lnTo>
                <a:lnTo>
                  <a:pt x="56" y="514"/>
                </a:lnTo>
                <a:lnTo>
                  <a:pt x="62" y="514"/>
                </a:lnTo>
                <a:lnTo>
                  <a:pt x="69" y="514"/>
                </a:lnTo>
                <a:lnTo>
                  <a:pt x="79" y="679"/>
                </a:lnTo>
                <a:lnTo>
                  <a:pt x="81" y="688"/>
                </a:lnTo>
                <a:lnTo>
                  <a:pt x="81" y="688"/>
                </a:lnTo>
                <a:lnTo>
                  <a:pt x="81" y="688"/>
                </a:lnTo>
                <a:lnTo>
                  <a:pt x="82" y="693"/>
                </a:lnTo>
                <a:lnTo>
                  <a:pt x="85" y="701"/>
                </a:lnTo>
                <a:lnTo>
                  <a:pt x="87" y="704"/>
                </a:lnTo>
                <a:lnTo>
                  <a:pt x="90" y="707"/>
                </a:lnTo>
                <a:lnTo>
                  <a:pt x="94" y="708"/>
                </a:lnTo>
                <a:lnTo>
                  <a:pt x="100" y="710"/>
                </a:lnTo>
                <a:lnTo>
                  <a:pt x="100" y="710"/>
                </a:lnTo>
                <a:lnTo>
                  <a:pt x="104" y="710"/>
                </a:lnTo>
                <a:lnTo>
                  <a:pt x="109" y="710"/>
                </a:lnTo>
                <a:lnTo>
                  <a:pt x="109" y="710"/>
                </a:lnTo>
                <a:lnTo>
                  <a:pt x="116" y="707"/>
                </a:lnTo>
                <a:lnTo>
                  <a:pt x="120" y="702"/>
                </a:lnTo>
                <a:lnTo>
                  <a:pt x="125" y="696"/>
                </a:lnTo>
                <a:lnTo>
                  <a:pt x="126" y="689"/>
                </a:lnTo>
                <a:lnTo>
                  <a:pt x="126" y="689"/>
                </a:lnTo>
                <a:lnTo>
                  <a:pt x="128" y="685"/>
                </a:lnTo>
                <a:lnTo>
                  <a:pt x="128" y="685"/>
                </a:lnTo>
                <a:lnTo>
                  <a:pt x="129" y="668"/>
                </a:lnTo>
                <a:lnTo>
                  <a:pt x="129" y="668"/>
                </a:lnTo>
                <a:lnTo>
                  <a:pt x="131" y="645"/>
                </a:lnTo>
                <a:lnTo>
                  <a:pt x="131" y="645"/>
                </a:lnTo>
                <a:lnTo>
                  <a:pt x="132" y="613"/>
                </a:lnTo>
                <a:lnTo>
                  <a:pt x="132" y="613"/>
                </a:lnTo>
                <a:lnTo>
                  <a:pt x="134" y="577"/>
                </a:lnTo>
                <a:lnTo>
                  <a:pt x="134" y="577"/>
                </a:lnTo>
                <a:lnTo>
                  <a:pt x="135" y="539"/>
                </a:lnTo>
                <a:lnTo>
                  <a:pt x="135" y="539"/>
                </a:lnTo>
                <a:lnTo>
                  <a:pt x="137" y="514"/>
                </a:lnTo>
                <a:lnTo>
                  <a:pt x="144" y="514"/>
                </a:lnTo>
                <a:lnTo>
                  <a:pt x="144" y="514"/>
                </a:lnTo>
                <a:lnTo>
                  <a:pt x="145" y="539"/>
                </a:lnTo>
                <a:lnTo>
                  <a:pt x="145" y="539"/>
                </a:lnTo>
                <a:lnTo>
                  <a:pt x="147" y="577"/>
                </a:lnTo>
                <a:lnTo>
                  <a:pt x="147" y="577"/>
                </a:lnTo>
                <a:lnTo>
                  <a:pt x="148" y="613"/>
                </a:lnTo>
                <a:lnTo>
                  <a:pt x="148" y="613"/>
                </a:lnTo>
                <a:lnTo>
                  <a:pt x="150" y="645"/>
                </a:lnTo>
                <a:lnTo>
                  <a:pt x="150" y="645"/>
                </a:lnTo>
                <a:lnTo>
                  <a:pt x="151" y="668"/>
                </a:lnTo>
                <a:lnTo>
                  <a:pt x="151" y="668"/>
                </a:lnTo>
                <a:lnTo>
                  <a:pt x="153" y="685"/>
                </a:lnTo>
                <a:lnTo>
                  <a:pt x="153" y="685"/>
                </a:lnTo>
                <a:lnTo>
                  <a:pt x="154" y="689"/>
                </a:lnTo>
                <a:lnTo>
                  <a:pt x="154" y="689"/>
                </a:lnTo>
                <a:lnTo>
                  <a:pt x="156" y="696"/>
                </a:lnTo>
                <a:lnTo>
                  <a:pt x="160" y="702"/>
                </a:lnTo>
                <a:lnTo>
                  <a:pt x="164" y="707"/>
                </a:lnTo>
                <a:lnTo>
                  <a:pt x="172" y="710"/>
                </a:lnTo>
                <a:lnTo>
                  <a:pt x="172" y="710"/>
                </a:lnTo>
                <a:lnTo>
                  <a:pt x="176" y="710"/>
                </a:lnTo>
                <a:lnTo>
                  <a:pt x="182" y="710"/>
                </a:lnTo>
                <a:lnTo>
                  <a:pt x="182" y="710"/>
                </a:lnTo>
                <a:lnTo>
                  <a:pt x="186" y="708"/>
                </a:lnTo>
                <a:lnTo>
                  <a:pt x="191" y="707"/>
                </a:lnTo>
                <a:lnTo>
                  <a:pt x="194" y="704"/>
                </a:lnTo>
                <a:lnTo>
                  <a:pt x="195" y="701"/>
                </a:lnTo>
                <a:lnTo>
                  <a:pt x="198" y="693"/>
                </a:lnTo>
                <a:lnTo>
                  <a:pt x="200" y="688"/>
                </a:lnTo>
                <a:lnTo>
                  <a:pt x="200" y="688"/>
                </a:lnTo>
                <a:lnTo>
                  <a:pt x="201" y="679"/>
                </a:lnTo>
                <a:lnTo>
                  <a:pt x="211" y="514"/>
                </a:lnTo>
                <a:lnTo>
                  <a:pt x="220" y="514"/>
                </a:lnTo>
                <a:lnTo>
                  <a:pt x="220" y="514"/>
                </a:lnTo>
                <a:lnTo>
                  <a:pt x="226" y="514"/>
                </a:lnTo>
                <a:lnTo>
                  <a:pt x="232" y="513"/>
                </a:lnTo>
                <a:lnTo>
                  <a:pt x="236" y="510"/>
                </a:lnTo>
                <a:lnTo>
                  <a:pt x="241" y="507"/>
                </a:lnTo>
                <a:lnTo>
                  <a:pt x="244" y="502"/>
                </a:lnTo>
                <a:lnTo>
                  <a:pt x="245" y="498"/>
                </a:lnTo>
                <a:lnTo>
                  <a:pt x="247" y="492"/>
                </a:lnTo>
                <a:lnTo>
                  <a:pt x="245" y="486"/>
                </a:lnTo>
                <a:lnTo>
                  <a:pt x="219" y="361"/>
                </a:lnTo>
                <a:lnTo>
                  <a:pt x="219" y="361"/>
                </a:lnTo>
                <a:lnTo>
                  <a:pt x="220" y="358"/>
                </a:lnTo>
                <a:lnTo>
                  <a:pt x="239" y="422"/>
                </a:lnTo>
                <a:lnTo>
                  <a:pt x="239" y="422"/>
                </a:lnTo>
                <a:lnTo>
                  <a:pt x="241" y="430"/>
                </a:lnTo>
                <a:lnTo>
                  <a:pt x="247" y="441"/>
                </a:lnTo>
                <a:lnTo>
                  <a:pt x="250" y="447"/>
                </a:lnTo>
                <a:lnTo>
                  <a:pt x="253" y="450"/>
                </a:lnTo>
                <a:lnTo>
                  <a:pt x="257" y="452"/>
                </a:lnTo>
                <a:lnTo>
                  <a:pt x="261" y="452"/>
                </a:lnTo>
                <a:lnTo>
                  <a:pt x="261" y="452"/>
                </a:lnTo>
                <a:lnTo>
                  <a:pt x="266" y="451"/>
                </a:lnTo>
                <a:lnTo>
                  <a:pt x="270" y="450"/>
                </a:lnTo>
                <a:lnTo>
                  <a:pt x="273" y="447"/>
                </a:lnTo>
                <a:lnTo>
                  <a:pt x="275" y="444"/>
                </a:lnTo>
                <a:lnTo>
                  <a:pt x="276" y="435"/>
                </a:lnTo>
                <a:lnTo>
                  <a:pt x="276" y="426"/>
                </a:lnTo>
                <a:lnTo>
                  <a:pt x="276" y="4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500"/>
          <p:cNvSpPr>
            <a:spLocks noEditPoints="1"/>
          </p:cNvSpPr>
          <p:nvPr/>
        </p:nvSpPr>
        <p:spPr bwMode="auto">
          <a:xfrm>
            <a:off x="8493125" y="3173413"/>
            <a:ext cx="576263" cy="1619250"/>
          </a:xfrm>
          <a:custGeom>
            <a:avLst/>
            <a:gdLst/>
            <a:ahLst/>
            <a:cxnLst>
              <a:cxn ang="0">
                <a:pos x="170" y="147"/>
              </a:cxn>
              <a:cxn ang="0">
                <a:pos x="210" y="107"/>
              </a:cxn>
              <a:cxn ang="0">
                <a:pos x="214" y="60"/>
              </a:cxn>
              <a:cxn ang="0">
                <a:pos x="182" y="13"/>
              </a:cxn>
              <a:cxn ang="0">
                <a:pos x="141" y="0"/>
              </a:cxn>
              <a:cxn ang="0">
                <a:pos x="88" y="22"/>
              </a:cxn>
              <a:cxn ang="0">
                <a:pos x="66" y="76"/>
              </a:cxn>
              <a:cxn ang="0">
                <a:pos x="79" y="119"/>
              </a:cxn>
              <a:cxn ang="0">
                <a:pos x="126" y="153"/>
              </a:cxn>
              <a:cxn ang="0">
                <a:pos x="266" y="336"/>
              </a:cxn>
              <a:cxn ang="0">
                <a:pos x="248" y="216"/>
              </a:cxn>
              <a:cxn ang="0">
                <a:pos x="244" y="201"/>
              </a:cxn>
              <a:cxn ang="0">
                <a:pos x="226" y="182"/>
              </a:cxn>
              <a:cxn ang="0">
                <a:pos x="170" y="162"/>
              </a:cxn>
              <a:cxn ang="0">
                <a:pos x="125" y="160"/>
              </a:cxn>
              <a:cxn ang="0">
                <a:pos x="57" y="175"/>
              </a:cxn>
              <a:cxn ang="0">
                <a:pos x="32" y="198"/>
              </a:cxn>
              <a:cxn ang="0">
                <a:pos x="13" y="325"/>
              </a:cxn>
              <a:cxn ang="0">
                <a:pos x="0" y="428"/>
              </a:cxn>
              <a:cxn ang="0">
                <a:pos x="7" y="451"/>
              </a:cxn>
              <a:cxn ang="0">
                <a:pos x="21" y="452"/>
              </a:cxn>
              <a:cxn ang="0">
                <a:pos x="37" y="433"/>
              </a:cxn>
              <a:cxn ang="0">
                <a:pos x="59" y="361"/>
              </a:cxn>
              <a:cxn ang="0">
                <a:pos x="37" y="498"/>
              </a:cxn>
              <a:cxn ang="0">
                <a:pos x="50" y="513"/>
              </a:cxn>
              <a:cxn ang="0">
                <a:pos x="79" y="679"/>
              </a:cxn>
              <a:cxn ang="0">
                <a:pos x="82" y="693"/>
              </a:cxn>
              <a:cxn ang="0">
                <a:pos x="94" y="708"/>
              </a:cxn>
              <a:cxn ang="0">
                <a:pos x="109" y="710"/>
              </a:cxn>
              <a:cxn ang="0">
                <a:pos x="125" y="696"/>
              </a:cxn>
              <a:cxn ang="0">
                <a:pos x="128" y="685"/>
              </a:cxn>
              <a:cxn ang="0">
                <a:pos x="131" y="645"/>
              </a:cxn>
              <a:cxn ang="0">
                <a:pos x="134" y="577"/>
              </a:cxn>
              <a:cxn ang="0">
                <a:pos x="144" y="514"/>
              </a:cxn>
              <a:cxn ang="0">
                <a:pos x="147" y="577"/>
              </a:cxn>
              <a:cxn ang="0">
                <a:pos x="150" y="645"/>
              </a:cxn>
              <a:cxn ang="0">
                <a:pos x="153" y="685"/>
              </a:cxn>
              <a:cxn ang="0">
                <a:pos x="156" y="696"/>
              </a:cxn>
              <a:cxn ang="0">
                <a:pos x="172" y="710"/>
              </a:cxn>
              <a:cxn ang="0">
                <a:pos x="186" y="708"/>
              </a:cxn>
              <a:cxn ang="0">
                <a:pos x="198" y="693"/>
              </a:cxn>
              <a:cxn ang="0">
                <a:pos x="211" y="514"/>
              </a:cxn>
              <a:cxn ang="0">
                <a:pos x="232" y="513"/>
              </a:cxn>
              <a:cxn ang="0">
                <a:pos x="245" y="498"/>
              </a:cxn>
              <a:cxn ang="0">
                <a:pos x="219" y="361"/>
              </a:cxn>
              <a:cxn ang="0">
                <a:pos x="241" y="430"/>
              </a:cxn>
              <a:cxn ang="0">
                <a:pos x="257" y="452"/>
              </a:cxn>
              <a:cxn ang="0">
                <a:pos x="270" y="450"/>
              </a:cxn>
              <a:cxn ang="0">
                <a:pos x="276" y="426"/>
              </a:cxn>
            </a:cxnLst>
            <a:rect l="0" t="0" r="r" b="b"/>
            <a:pathLst>
              <a:path w="276" h="710">
                <a:moveTo>
                  <a:pt x="141" y="154"/>
                </a:moveTo>
                <a:lnTo>
                  <a:pt x="141" y="154"/>
                </a:lnTo>
                <a:lnTo>
                  <a:pt x="156" y="153"/>
                </a:lnTo>
                <a:lnTo>
                  <a:pt x="170" y="147"/>
                </a:lnTo>
                <a:lnTo>
                  <a:pt x="182" y="141"/>
                </a:lnTo>
                <a:lnTo>
                  <a:pt x="194" y="131"/>
                </a:lnTo>
                <a:lnTo>
                  <a:pt x="203" y="119"/>
                </a:lnTo>
                <a:lnTo>
                  <a:pt x="210" y="107"/>
                </a:lnTo>
                <a:lnTo>
                  <a:pt x="214" y="93"/>
                </a:lnTo>
                <a:lnTo>
                  <a:pt x="216" y="76"/>
                </a:lnTo>
                <a:lnTo>
                  <a:pt x="216" y="76"/>
                </a:lnTo>
                <a:lnTo>
                  <a:pt x="214" y="60"/>
                </a:lnTo>
                <a:lnTo>
                  <a:pt x="210" y="47"/>
                </a:lnTo>
                <a:lnTo>
                  <a:pt x="203" y="34"/>
                </a:lnTo>
                <a:lnTo>
                  <a:pt x="194" y="22"/>
                </a:lnTo>
                <a:lnTo>
                  <a:pt x="182" y="13"/>
                </a:lnTo>
                <a:lnTo>
                  <a:pt x="170" y="6"/>
                </a:lnTo>
                <a:lnTo>
                  <a:pt x="156" y="2"/>
                </a:lnTo>
                <a:lnTo>
                  <a:pt x="141" y="0"/>
                </a:lnTo>
                <a:lnTo>
                  <a:pt x="141" y="0"/>
                </a:lnTo>
                <a:lnTo>
                  <a:pt x="126" y="2"/>
                </a:lnTo>
                <a:lnTo>
                  <a:pt x="112" y="6"/>
                </a:lnTo>
                <a:lnTo>
                  <a:pt x="98" y="13"/>
                </a:lnTo>
                <a:lnTo>
                  <a:pt x="88" y="22"/>
                </a:lnTo>
                <a:lnTo>
                  <a:pt x="79" y="34"/>
                </a:lnTo>
                <a:lnTo>
                  <a:pt x="72" y="47"/>
                </a:lnTo>
                <a:lnTo>
                  <a:pt x="68" y="60"/>
                </a:lnTo>
                <a:lnTo>
                  <a:pt x="66" y="76"/>
                </a:lnTo>
                <a:lnTo>
                  <a:pt x="66" y="76"/>
                </a:lnTo>
                <a:lnTo>
                  <a:pt x="68" y="93"/>
                </a:lnTo>
                <a:lnTo>
                  <a:pt x="72" y="107"/>
                </a:lnTo>
                <a:lnTo>
                  <a:pt x="79" y="119"/>
                </a:lnTo>
                <a:lnTo>
                  <a:pt x="88" y="131"/>
                </a:lnTo>
                <a:lnTo>
                  <a:pt x="98" y="141"/>
                </a:lnTo>
                <a:lnTo>
                  <a:pt x="112" y="147"/>
                </a:lnTo>
                <a:lnTo>
                  <a:pt x="126" y="153"/>
                </a:lnTo>
                <a:lnTo>
                  <a:pt x="141" y="154"/>
                </a:lnTo>
                <a:lnTo>
                  <a:pt x="141" y="154"/>
                </a:lnTo>
                <a:close/>
                <a:moveTo>
                  <a:pt x="276" y="426"/>
                </a:moveTo>
                <a:lnTo>
                  <a:pt x="266" y="336"/>
                </a:lnTo>
                <a:lnTo>
                  <a:pt x="266" y="336"/>
                </a:lnTo>
                <a:lnTo>
                  <a:pt x="264" y="328"/>
                </a:lnTo>
                <a:lnTo>
                  <a:pt x="248" y="216"/>
                </a:lnTo>
                <a:lnTo>
                  <a:pt x="248" y="216"/>
                </a:lnTo>
                <a:lnTo>
                  <a:pt x="247" y="213"/>
                </a:lnTo>
                <a:lnTo>
                  <a:pt x="247" y="206"/>
                </a:lnTo>
                <a:lnTo>
                  <a:pt x="247" y="206"/>
                </a:lnTo>
                <a:lnTo>
                  <a:pt x="244" y="201"/>
                </a:lnTo>
                <a:lnTo>
                  <a:pt x="244" y="201"/>
                </a:lnTo>
                <a:lnTo>
                  <a:pt x="241" y="195"/>
                </a:lnTo>
                <a:lnTo>
                  <a:pt x="236" y="191"/>
                </a:lnTo>
                <a:lnTo>
                  <a:pt x="226" y="182"/>
                </a:lnTo>
                <a:lnTo>
                  <a:pt x="214" y="175"/>
                </a:lnTo>
                <a:lnTo>
                  <a:pt x="201" y="169"/>
                </a:lnTo>
                <a:lnTo>
                  <a:pt x="185" y="165"/>
                </a:lnTo>
                <a:lnTo>
                  <a:pt x="170" y="162"/>
                </a:lnTo>
                <a:lnTo>
                  <a:pt x="156" y="160"/>
                </a:lnTo>
                <a:lnTo>
                  <a:pt x="141" y="160"/>
                </a:lnTo>
                <a:lnTo>
                  <a:pt x="141" y="160"/>
                </a:lnTo>
                <a:lnTo>
                  <a:pt x="125" y="160"/>
                </a:lnTo>
                <a:lnTo>
                  <a:pt x="107" y="162"/>
                </a:lnTo>
                <a:lnTo>
                  <a:pt x="90" y="165"/>
                </a:lnTo>
                <a:lnTo>
                  <a:pt x="72" y="169"/>
                </a:lnTo>
                <a:lnTo>
                  <a:pt x="57" y="175"/>
                </a:lnTo>
                <a:lnTo>
                  <a:pt x="44" y="182"/>
                </a:lnTo>
                <a:lnTo>
                  <a:pt x="40" y="188"/>
                </a:lnTo>
                <a:lnTo>
                  <a:pt x="35" y="192"/>
                </a:lnTo>
                <a:lnTo>
                  <a:pt x="32" y="198"/>
                </a:lnTo>
                <a:lnTo>
                  <a:pt x="29" y="206"/>
                </a:lnTo>
                <a:lnTo>
                  <a:pt x="29" y="206"/>
                </a:lnTo>
                <a:lnTo>
                  <a:pt x="29" y="207"/>
                </a:lnTo>
                <a:lnTo>
                  <a:pt x="13" y="325"/>
                </a:lnTo>
                <a:lnTo>
                  <a:pt x="13" y="325"/>
                </a:lnTo>
                <a:lnTo>
                  <a:pt x="12" y="335"/>
                </a:lnTo>
                <a:lnTo>
                  <a:pt x="0" y="428"/>
                </a:lnTo>
                <a:lnTo>
                  <a:pt x="0" y="428"/>
                </a:lnTo>
                <a:lnTo>
                  <a:pt x="0" y="436"/>
                </a:lnTo>
                <a:lnTo>
                  <a:pt x="3" y="445"/>
                </a:lnTo>
                <a:lnTo>
                  <a:pt x="4" y="448"/>
                </a:lnTo>
                <a:lnTo>
                  <a:pt x="7" y="451"/>
                </a:lnTo>
                <a:lnTo>
                  <a:pt x="12" y="452"/>
                </a:lnTo>
                <a:lnTo>
                  <a:pt x="16" y="452"/>
                </a:lnTo>
                <a:lnTo>
                  <a:pt x="16" y="452"/>
                </a:lnTo>
                <a:lnTo>
                  <a:pt x="21" y="452"/>
                </a:lnTo>
                <a:lnTo>
                  <a:pt x="25" y="450"/>
                </a:lnTo>
                <a:lnTo>
                  <a:pt x="28" y="447"/>
                </a:lnTo>
                <a:lnTo>
                  <a:pt x="31" y="442"/>
                </a:lnTo>
                <a:lnTo>
                  <a:pt x="37" y="433"/>
                </a:lnTo>
                <a:lnTo>
                  <a:pt x="40" y="425"/>
                </a:lnTo>
                <a:lnTo>
                  <a:pt x="57" y="358"/>
                </a:lnTo>
                <a:lnTo>
                  <a:pt x="57" y="358"/>
                </a:lnTo>
                <a:lnTo>
                  <a:pt x="59" y="361"/>
                </a:lnTo>
                <a:lnTo>
                  <a:pt x="35" y="486"/>
                </a:lnTo>
                <a:lnTo>
                  <a:pt x="35" y="486"/>
                </a:lnTo>
                <a:lnTo>
                  <a:pt x="35" y="492"/>
                </a:lnTo>
                <a:lnTo>
                  <a:pt x="37" y="498"/>
                </a:lnTo>
                <a:lnTo>
                  <a:pt x="38" y="502"/>
                </a:lnTo>
                <a:lnTo>
                  <a:pt x="41" y="507"/>
                </a:lnTo>
                <a:lnTo>
                  <a:pt x="45" y="510"/>
                </a:lnTo>
                <a:lnTo>
                  <a:pt x="50" y="513"/>
                </a:lnTo>
                <a:lnTo>
                  <a:pt x="56" y="514"/>
                </a:lnTo>
                <a:lnTo>
                  <a:pt x="62" y="514"/>
                </a:lnTo>
                <a:lnTo>
                  <a:pt x="69" y="514"/>
                </a:lnTo>
                <a:lnTo>
                  <a:pt x="79" y="679"/>
                </a:lnTo>
                <a:lnTo>
                  <a:pt x="81" y="688"/>
                </a:lnTo>
                <a:lnTo>
                  <a:pt x="81" y="688"/>
                </a:lnTo>
                <a:lnTo>
                  <a:pt x="81" y="688"/>
                </a:lnTo>
                <a:lnTo>
                  <a:pt x="82" y="693"/>
                </a:lnTo>
                <a:lnTo>
                  <a:pt x="85" y="701"/>
                </a:lnTo>
                <a:lnTo>
                  <a:pt x="87" y="704"/>
                </a:lnTo>
                <a:lnTo>
                  <a:pt x="90" y="707"/>
                </a:lnTo>
                <a:lnTo>
                  <a:pt x="94" y="708"/>
                </a:lnTo>
                <a:lnTo>
                  <a:pt x="100" y="710"/>
                </a:lnTo>
                <a:lnTo>
                  <a:pt x="100" y="710"/>
                </a:lnTo>
                <a:lnTo>
                  <a:pt x="104" y="710"/>
                </a:lnTo>
                <a:lnTo>
                  <a:pt x="109" y="710"/>
                </a:lnTo>
                <a:lnTo>
                  <a:pt x="109" y="710"/>
                </a:lnTo>
                <a:lnTo>
                  <a:pt x="116" y="707"/>
                </a:lnTo>
                <a:lnTo>
                  <a:pt x="120" y="702"/>
                </a:lnTo>
                <a:lnTo>
                  <a:pt x="125" y="696"/>
                </a:lnTo>
                <a:lnTo>
                  <a:pt x="126" y="689"/>
                </a:lnTo>
                <a:lnTo>
                  <a:pt x="126" y="689"/>
                </a:lnTo>
                <a:lnTo>
                  <a:pt x="128" y="685"/>
                </a:lnTo>
                <a:lnTo>
                  <a:pt x="128" y="685"/>
                </a:lnTo>
                <a:lnTo>
                  <a:pt x="129" y="668"/>
                </a:lnTo>
                <a:lnTo>
                  <a:pt x="129" y="668"/>
                </a:lnTo>
                <a:lnTo>
                  <a:pt x="131" y="645"/>
                </a:lnTo>
                <a:lnTo>
                  <a:pt x="131" y="645"/>
                </a:lnTo>
                <a:lnTo>
                  <a:pt x="132" y="613"/>
                </a:lnTo>
                <a:lnTo>
                  <a:pt x="132" y="613"/>
                </a:lnTo>
                <a:lnTo>
                  <a:pt x="134" y="577"/>
                </a:lnTo>
                <a:lnTo>
                  <a:pt x="134" y="577"/>
                </a:lnTo>
                <a:lnTo>
                  <a:pt x="135" y="539"/>
                </a:lnTo>
                <a:lnTo>
                  <a:pt x="135" y="539"/>
                </a:lnTo>
                <a:lnTo>
                  <a:pt x="137" y="514"/>
                </a:lnTo>
                <a:lnTo>
                  <a:pt x="144" y="514"/>
                </a:lnTo>
                <a:lnTo>
                  <a:pt x="144" y="514"/>
                </a:lnTo>
                <a:lnTo>
                  <a:pt x="145" y="539"/>
                </a:lnTo>
                <a:lnTo>
                  <a:pt x="145" y="539"/>
                </a:lnTo>
                <a:lnTo>
                  <a:pt x="147" y="577"/>
                </a:lnTo>
                <a:lnTo>
                  <a:pt x="147" y="577"/>
                </a:lnTo>
                <a:lnTo>
                  <a:pt x="148" y="613"/>
                </a:lnTo>
                <a:lnTo>
                  <a:pt x="148" y="613"/>
                </a:lnTo>
                <a:lnTo>
                  <a:pt x="150" y="645"/>
                </a:lnTo>
                <a:lnTo>
                  <a:pt x="150" y="645"/>
                </a:lnTo>
                <a:lnTo>
                  <a:pt x="151" y="668"/>
                </a:lnTo>
                <a:lnTo>
                  <a:pt x="151" y="668"/>
                </a:lnTo>
                <a:lnTo>
                  <a:pt x="153" y="685"/>
                </a:lnTo>
                <a:lnTo>
                  <a:pt x="153" y="685"/>
                </a:lnTo>
                <a:lnTo>
                  <a:pt x="154" y="689"/>
                </a:lnTo>
                <a:lnTo>
                  <a:pt x="154" y="689"/>
                </a:lnTo>
                <a:lnTo>
                  <a:pt x="156" y="696"/>
                </a:lnTo>
                <a:lnTo>
                  <a:pt x="160" y="702"/>
                </a:lnTo>
                <a:lnTo>
                  <a:pt x="164" y="707"/>
                </a:lnTo>
                <a:lnTo>
                  <a:pt x="172" y="710"/>
                </a:lnTo>
                <a:lnTo>
                  <a:pt x="172" y="710"/>
                </a:lnTo>
                <a:lnTo>
                  <a:pt x="176" y="710"/>
                </a:lnTo>
                <a:lnTo>
                  <a:pt x="182" y="710"/>
                </a:lnTo>
                <a:lnTo>
                  <a:pt x="182" y="710"/>
                </a:lnTo>
                <a:lnTo>
                  <a:pt x="186" y="708"/>
                </a:lnTo>
                <a:lnTo>
                  <a:pt x="191" y="707"/>
                </a:lnTo>
                <a:lnTo>
                  <a:pt x="194" y="704"/>
                </a:lnTo>
                <a:lnTo>
                  <a:pt x="195" y="701"/>
                </a:lnTo>
                <a:lnTo>
                  <a:pt x="198" y="693"/>
                </a:lnTo>
                <a:lnTo>
                  <a:pt x="200" y="688"/>
                </a:lnTo>
                <a:lnTo>
                  <a:pt x="200" y="688"/>
                </a:lnTo>
                <a:lnTo>
                  <a:pt x="201" y="679"/>
                </a:lnTo>
                <a:lnTo>
                  <a:pt x="211" y="514"/>
                </a:lnTo>
                <a:lnTo>
                  <a:pt x="220" y="514"/>
                </a:lnTo>
                <a:lnTo>
                  <a:pt x="220" y="514"/>
                </a:lnTo>
                <a:lnTo>
                  <a:pt x="226" y="514"/>
                </a:lnTo>
                <a:lnTo>
                  <a:pt x="232" y="513"/>
                </a:lnTo>
                <a:lnTo>
                  <a:pt x="236" y="510"/>
                </a:lnTo>
                <a:lnTo>
                  <a:pt x="241" y="507"/>
                </a:lnTo>
                <a:lnTo>
                  <a:pt x="244" y="502"/>
                </a:lnTo>
                <a:lnTo>
                  <a:pt x="245" y="498"/>
                </a:lnTo>
                <a:lnTo>
                  <a:pt x="247" y="492"/>
                </a:lnTo>
                <a:lnTo>
                  <a:pt x="245" y="486"/>
                </a:lnTo>
                <a:lnTo>
                  <a:pt x="219" y="361"/>
                </a:lnTo>
                <a:lnTo>
                  <a:pt x="219" y="361"/>
                </a:lnTo>
                <a:lnTo>
                  <a:pt x="220" y="358"/>
                </a:lnTo>
                <a:lnTo>
                  <a:pt x="239" y="422"/>
                </a:lnTo>
                <a:lnTo>
                  <a:pt x="239" y="422"/>
                </a:lnTo>
                <a:lnTo>
                  <a:pt x="241" y="430"/>
                </a:lnTo>
                <a:lnTo>
                  <a:pt x="247" y="441"/>
                </a:lnTo>
                <a:lnTo>
                  <a:pt x="250" y="447"/>
                </a:lnTo>
                <a:lnTo>
                  <a:pt x="253" y="450"/>
                </a:lnTo>
                <a:lnTo>
                  <a:pt x="257" y="452"/>
                </a:lnTo>
                <a:lnTo>
                  <a:pt x="261" y="452"/>
                </a:lnTo>
                <a:lnTo>
                  <a:pt x="261" y="452"/>
                </a:lnTo>
                <a:lnTo>
                  <a:pt x="266" y="451"/>
                </a:lnTo>
                <a:lnTo>
                  <a:pt x="270" y="450"/>
                </a:lnTo>
                <a:lnTo>
                  <a:pt x="273" y="447"/>
                </a:lnTo>
                <a:lnTo>
                  <a:pt x="275" y="444"/>
                </a:lnTo>
                <a:lnTo>
                  <a:pt x="276" y="435"/>
                </a:lnTo>
                <a:lnTo>
                  <a:pt x="276" y="426"/>
                </a:lnTo>
                <a:lnTo>
                  <a:pt x="276" y="4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눈물 방울 87"/>
          <p:cNvSpPr/>
          <p:nvPr/>
        </p:nvSpPr>
        <p:spPr bwMode="auto">
          <a:xfrm rot="8100000">
            <a:off x="6858000" y="2262188"/>
            <a:ext cx="868363" cy="868363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67960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직사각형 85"/>
          <p:cNvSpPr>
            <a:spLocks noChangeArrowheads="1"/>
          </p:cNvSpPr>
          <p:nvPr/>
        </p:nvSpPr>
        <p:spPr bwMode="auto">
          <a:xfrm>
            <a:off x="6640513" y="2481263"/>
            <a:ext cx="1331913" cy="5238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눈물 방울 112"/>
          <p:cNvSpPr/>
          <p:nvPr/>
        </p:nvSpPr>
        <p:spPr bwMode="auto">
          <a:xfrm rot="8100000">
            <a:off x="5422900" y="2681288"/>
            <a:ext cx="708025" cy="709613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67960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직사각형 108"/>
          <p:cNvSpPr>
            <a:spLocks noChangeArrowheads="1"/>
          </p:cNvSpPr>
          <p:nvPr/>
        </p:nvSpPr>
        <p:spPr bwMode="auto">
          <a:xfrm>
            <a:off x="5270500" y="2846388"/>
            <a:ext cx="1065213" cy="44608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눈물 방울 134"/>
          <p:cNvSpPr/>
          <p:nvPr/>
        </p:nvSpPr>
        <p:spPr bwMode="auto">
          <a:xfrm rot="8100000">
            <a:off x="3929063" y="3025775"/>
            <a:ext cx="611188" cy="620713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67960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직사각형 120"/>
          <p:cNvSpPr>
            <a:spLocks noChangeArrowheads="1"/>
          </p:cNvSpPr>
          <p:nvPr/>
        </p:nvSpPr>
        <p:spPr bwMode="auto">
          <a:xfrm>
            <a:off x="3675063" y="3171825"/>
            <a:ext cx="1152525" cy="398463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눈물 방울 139"/>
          <p:cNvSpPr/>
          <p:nvPr/>
        </p:nvSpPr>
        <p:spPr bwMode="auto">
          <a:xfrm rot="8100000">
            <a:off x="2471738" y="3363913"/>
            <a:ext cx="523875" cy="525463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직사각형 138"/>
          <p:cNvSpPr>
            <a:spLocks noChangeArrowheads="1"/>
          </p:cNvSpPr>
          <p:nvPr/>
        </p:nvSpPr>
        <p:spPr bwMode="auto">
          <a:xfrm>
            <a:off x="2162175" y="3513138"/>
            <a:ext cx="1152525" cy="3238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눈물 방울 87"/>
          <p:cNvSpPr/>
          <p:nvPr/>
        </p:nvSpPr>
        <p:spPr bwMode="auto">
          <a:xfrm rot="8100000">
            <a:off x="8332788" y="1978025"/>
            <a:ext cx="868363" cy="868363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직사각형 85"/>
          <p:cNvSpPr>
            <a:spLocks noChangeArrowheads="1"/>
          </p:cNvSpPr>
          <p:nvPr/>
        </p:nvSpPr>
        <p:spPr bwMode="auto">
          <a:xfrm>
            <a:off x="8115300" y="2197100"/>
            <a:ext cx="1331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2362200" y="5113338"/>
            <a:ext cx="703263" cy="2460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3898900" y="5113338"/>
            <a:ext cx="703263" cy="2460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5424488" y="5113338"/>
            <a:ext cx="703263" cy="2460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6932613" y="5113338"/>
            <a:ext cx="703263" cy="2460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8493125" y="5113338"/>
            <a:ext cx="703263" cy="2460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2162175" y="2070100"/>
            <a:ext cx="0" cy="2921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162175" y="4991100"/>
            <a:ext cx="75787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4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916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7" name="文本框 5"/>
          <p:cNvSpPr txBox="1"/>
          <p:nvPr/>
        </p:nvSpPr>
        <p:spPr>
          <a:xfrm>
            <a:off x="5608638" y="1624013"/>
            <a:ext cx="185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38918" name="Straight Connector 20"/>
          <p:cNvCxnSpPr/>
          <p:nvPr/>
        </p:nvCxnSpPr>
        <p:spPr>
          <a:xfrm flipH="1">
            <a:off x="4232275" y="2043113"/>
            <a:ext cx="4502150" cy="0"/>
          </a:xfrm>
          <a:prstGeom prst="line">
            <a:avLst/>
          </a:prstGeom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lg" len="lg"/>
          </a:ln>
        </p:spPr>
      </p:cxnSp>
      <p:sp>
        <p:nvSpPr>
          <p:cNvPr id="8" name="Oval 22"/>
          <p:cNvSpPr/>
          <p:nvPr/>
        </p:nvSpPr>
        <p:spPr>
          <a:xfrm>
            <a:off x="3913188" y="1884363"/>
            <a:ext cx="319088" cy="31908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8920" name="Straight Connector 25"/>
          <p:cNvCxnSpPr/>
          <p:nvPr/>
        </p:nvCxnSpPr>
        <p:spPr>
          <a:xfrm flipH="1">
            <a:off x="5195888" y="2328863"/>
            <a:ext cx="3563937" cy="0"/>
          </a:xfrm>
          <a:prstGeom prst="line">
            <a:avLst/>
          </a:prstGeom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lg" len="lg"/>
          </a:ln>
        </p:spPr>
      </p:cxnSp>
      <p:cxnSp>
        <p:nvCxnSpPr>
          <p:cNvPr id="38921" name="Elbow Connector 26"/>
          <p:cNvCxnSpPr/>
          <p:nvPr/>
        </p:nvCxnSpPr>
        <p:spPr>
          <a:xfrm rot="-10800000" flipV="1">
            <a:off x="4073525" y="2328863"/>
            <a:ext cx="1138238" cy="776287"/>
          </a:xfrm>
          <a:prstGeom prst="bentConnector3">
            <a:avLst>
              <a:gd name="adj1" fmla="val 50000"/>
            </a:avLst>
          </a:prstGeom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1" name="Oval 28"/>
          <p:cNvSpPr/>
          <p:nvPr/>
        </p:nvSpPr>
        <p:spPr>
          <a:xfrm>
            <a:off x="3913188" y="2963863"/>
            <a:ext cx="319088" cy="31908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8923" name="Straight Connector 31"/>
          <p:cNvCxnSpPr/>
          <p:nvPr/>
        </p:nvCxnSpPr>
        <p:spPr>
          <a:xfrm flipH="1">
            <a:off x="6188075" y="2622550"/>
            <a:ext cx="2571750" cy="0"/>
          </a:xfrm>
          <a:prstGeom prst="line">
            <a:avLst/>
          </a:prstGeom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lg" len="lg"/>
          </a:ln>
        </p:spPr>
      </p:cxnSp>
      <p:cxnSp>
        <p:nvCxnSpPr>
          <p:cNvPr id="38924" name="Elbow Connector 32"/>
          <p:cNvCxnSpPr>
            <a:endCxn id="14" idx="6"/>
          </p:cNvCxnSpPr>
          <p:nvPr/>
        </p:nvCxnSpPr>
        <p:spPr>
          <a:xfrm rot="-10800000" flipV="1">
            <a:off x="4221163" y="2630488"/>
            <a:ext cx="1971675" cy="1571625"/>
          </a:xfrm>
          <a:prstGeom prst="bentConnector3">
            <a:avLst>
              <a:gd name="adj1" fmla="val 50000"/>
            </a:avLst>
          </a:prstGeom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4" name="Oval 34"/>
          <p:cNvSpPr/>
          <p:nvPr/>
        </p:nvSpPr>
        <p:spPr>
          <a:xfrm>
            <a:off x="3902075" y="4043363"/>
            <a:ext cx="319088" cy="31908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8926" name="Straight Connector 37"/>
          <p:cNvCxnSpPr/>
          <p:nvPr/>
        </p:nvCxnSpPr>
        <p:spPr>
          <a:xfrm flipH="1">
            <a:off x="6919913" y="2908300"/>
            <a:ext cx="1839912" cy="0"/>
          </a:xfrm>
          <a:prstGeom prst="line">
            <a:avLst/>
          </a:prstGeom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lg" len="lg"/>
          </a:ln>
        </p:spPr>
      </p:cxnSp>
      <p:cxnSp>
        <p:nvCxnSpPr>
          <p:cNvPr id="38927" name="Elbow Connector 38"/>
          <p:cNvCxnSpPr/>
          <p:nvPr/>
        </p:nvCxnSpPr>
        <p:spPr>
          <a:xfrm rot="-10800000" flipV="1">
            <a:off x="4221163" y="2908300"/>
            <a:ext cx="2751137" cy="2365375"/>
          </a:xfrm>
          <a:prstGeom prst="bentConnector3">
            <a:avLst>
              <a:gd name="adj1" fmla="val 42977"/>
            </a:avLst>
          </a:prstGeom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7" name="Oval 40"/>
          <p:cNvSpPr/>
          <p:nvPr/>
        </p:nvSpPr>
        <p:spPr>
          <a:xfrm>
            <a:off x="3902075" y="5124450"/>
            <a:ext cx="319088" cy="31908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Arc 8"/>
          <p:cNvSpPr/>
          <p:nvPr/>
        </p:nvSpPr>
        <p:spPr>
          <a:xfrm>
            <a:off x="7143750" y="2043113"/>
            <a:ext cx="3613150" cy="3613150"/>
          </a:xfrm>
          <a:prstGeom prst="arc">
            <a:avLst>
              <a:gd name="adj1" fmla="val 16178588"/>
              <a:gd name="adj2" fmla="val 3649785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Arc 9"/>
          <p:cNvSpPr/>
          <p:nvPr/>
        </p:nvSpPr>
        <p:spPr>
          <a:xfrm>
            <a:off x="7427913" y="2328863"/>
            <a:ext cx="3011488" cy="3011488"/>
          </a:xfrm>
          <a:prstGeom prst="arc">
            <a:avLst>
              <a:gd name="adj1" fmla="val 16200006"/>
              <a:gd name="adj2" fmla="val 527374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Arc 10"/>
          <p:cNvSpPr/>
          <p:nvPr/>
        </p:nvSpPr>
        <p:spPr>
          <a:xfrm>
            <a:off x="7716838" y="2627313"/>
            <a:ext cx="2414588" cy="2414588"/>
          </a:xfrm>
          <a:prstGeom prst="arc">
            <a:avLst>
              <a:gd name="adj1" fmla="val 16200000"/>
              <a:gd name="adj2" fmla="val 731630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Arc 11"/>
          <p:cNvSpPr/>
          <p:nvPr/>
        </p:nvSpPr>
        <p:spPr>
          <a:xfrm>
            <a:off x="8013700" y="2936875"/>
            <a:ext cx="1814513" cy="1814513"/>
          </a:xfrm>
          <a:prstGeom prst="arc">
            <a:avLst>
              <a:gd name="adj1" fmla="val 16201532"/>
              <a:gd name="adj2" fmla="val 949949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9178925" y="5243513"/>
            <a:ext cx="646113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b="1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85%</a:t>
            </a:r>
            <a:endParaRPr kumimoji="0" lang="en-US" b="1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8304213" y="4997450"/>
            <a:ext cx="646113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b="1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63%</a:t>
            </a:r>
            <a:endParaRPr kumimoji="0" lang="en-US" b="1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7710488" y="4479925"/>
            <a:ext cx="646113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b="1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78%</a:t>
            </a:r>
            <a:endParaRPr kumimoji="0" lang="en-US" b="1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7600950" y="3762375"/>
            <a:ext cx="646113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b="1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kumimoji="0" lang="en-US" b="1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Oval 47"/>
          <p:cNvSpPr/>
          <p:nvPr/>
        </p:nvSpPr>
        <p:spPr>
          <a:xfrm>
            <a:off x="8174038" y="3105150"/>
            <a:ext cx="1435100" cy="14351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411"/>
          <p:cNvSpPr>
            <a:spLocks noEditPoints="1"/>
          </p:cNvSpPr>
          <p:nvPr/>
        </p:nvSpPr>
        <p:spPr bwMode="auto">
          <a:xfrm>
            <a:off x="8558213" y="3489325"/>
            <a:ext cx="693738" cy="698500"/>
          </a:xfrm>
          <a:custGeom>
            <a:avLst/>
            <a:gdLst>
              <a:gd name="T0" fmla="*/ 280 w 288"/>
              <a:gd name="T1" fmla="*/ 118 h 288"/>
              <a:gd name="T2" fmla="*/ 237 w 288"/>
              <a:gd name="T3" fmla="*/ 110 h 288"/>
              <a:gd name="T4" fmla="*/ 234 w 288"/>
              <a:gd name="T5" fmla="*/ 102 h 288"/>
              <a:gd name="T6" fmla="*/ 259 w 288"/>
              <a:gd name="T7" fmla="*/ 66 h 288"/>
              <a:gd name="T8" fmla="*/ 258 w 288"/>
              <a:gd name="T9" fmla="*/ 54 h 288"/>
              <a:gd name="T10" fmla="*/ 234 w 288"/>
              <a:gd name="T11" fmla="*/ 30 h 288"/>
              <a:gd name="T12" fmla="*/ 222 w 288"/>
              <a:gd name="T13" fmla="*/ 29 h 288"/>
              <a:gd name="T14" fmla="*/ 186 w 288"/>
              <a:gd name="T15" fmla="*/ 54 h 288"/>
              <a:gd name="T16" fmla="*/ 178 w 288"/>
              <a:gd name="T17" fmla="*/ 51 h 288"/>
              <a:gd name="T18" fmla="*/ 170 w 288"/>
              <a:gd name="T19" fmla="*/ 8 h 288"/>
              <a:gd name="T20" fmla="*/ 161 w 288"/>
              <a:gd name="T21" fmla="*/ 0 h 288"/>
              <a:gd name="T22" fmla="*/ 127 w 288"/>
              <a:gd name="T23" fmla="*/ 0 h 288"/>
              <a:gd name="T24" fmla="*/ 118 w 288"/>
              <a:gd name="T25" fmla="*/ 8 h 288"/>
              <a:gd name="T26" fmla="*/ 110 w 288"/>
              <a:gd name="T27" fmla="*/ 51 h 288"/>
              <a:gd name="T28" fmla="*/ 103 w 288"/>
              <a:gd name="T29" fmla="*/ 54 h 288"/>
              <a:gd name="T30" fmla="*/ 66 w 288"/>
              <a:gd name="T31" fmla="*/ 29 h 288"/>
              <a:gd name="T32" fmla="*/ 54 w 288"/>
              <a:gd name="T33" fmla="*/ 30 h 288"/>
              <a:gd name="T34" fmla="*/ 31 w 288"/>
              <a:gd name="T35" fmla="*/ 54 h 288"/>
              <a:gd name="T36" fmla="*/ 29 w 288"/>
              <a:gd name="T37" fmla="*/ 66 h 288"/>
              <a:gd name="T38" fmla="*/ 54 w 288"/>
              <a:gd name="T39" fmla="*/ 102 h 288"/>
              <a:gd name="T40" fmla="*/ 51 w 288"/>
              <a:gd name="T41" fmla="*/ 110 h 288"/>
              <a:gd name="T42" fmla="*/ 8 w 288"/>
              <a:gd name="T43" fmla="*/ 118 h 288"/>
              <a:gd name="T44" fmla="*/ 0 w 288"/>
              <a:gd name="T45" fmla="*/ 127 h 288"/>
              <a:gd name="T46" fmla="*/ 0 w 288"/>
              <a:gd name="T47" fmla="*/ 161 h 288"/>
              <a:gd name="T48" fmla="*/ 8 w 288"/>
              <a:gd name="T49" fmla="*/ 170 h 288"/>
              <a:gd name="T50" fmla="*/ 51 w 288"/>
              <a:gd name="T51" fmla="*/ 178 h 288"/>
              <a:gd name="T52" fmla="*/ 54 w 288"/>
              <a:gd name="T53" fmla="*/ 186 h 288"/>
              <a:gd name="T54" fmla="*/ 29 w 288"/>
              <a:gd name="T55" fmla="*/ 222 h 288"/>
              <a:gd name="T56" fmla="*/ 31 w 288"/>
              <a:gd name="T57" fmla="*/ 234 h 288"/>
              <a:gd name="T58" fmla="*/ 54 w 288"/>
              <a:gd name="T59" fmla="*/ 258 h 288"/>
              <a:gd name="T60" fmla="*/ 66 w 288"/>
              <a:gd name="T61" fmla="*/ 259 h 288"/>
              <a:gd name="T62" fmla="*/ 103 w 288"/>
              <a:gd name="T63" fmla="*/ 234 h 288"/>
              <a:gd name="T64" fmla="*/ 110 w 288"/>
              <a:gd name="T65" fmla="*/ 237 h 288"/>
              <a:gd name="T66" fmla="*/ 118 w 288"/>
              <a:gd name="T67" fmla="*/ 280 h 288"/>
              <a:gd name="T68" fmla="*/ 127 w 288"/>
              <a:gd name="T69" fmla="*/ 288 h 288"/>
              <a:gd name="T70" fmla="*/ 161 w 288"/>
              <a:gd name="T71" fmla="*/ 288 h 288"/>
              <a:gd name="T72" fmla="*/ 170 w 288"/>
              <a:gd name="T73" fmla="*/ 280 h 288"/>
              <a:gd name="T74" fmla="*/ 178 w 288"/>
              <a:gd name="T75" fmla="*/ 237 h 288"/>
              <a:gd name="T76" fmla="*/ 186 w 288"/>
              <a:gd name="T77" fmla="*/ 234 h 288"/>
              <a:gd name="T78" fmla="*/ 222 w 288"/>
              <a:gd name="T79" fmla="*/ 259 h 288"/>
              <a:gd name="T80" fmla="*/ 234 w 288"/>
              <a:gd name="T81" fmla="*/ 258 h 288"/>
              <a:gd name="T82" fmla="*/ 258 w 288"/>
              <a:gd name="T83" fmla="*/ 234 h 288"/>
              <a:gd name="T84" fmla="*/ 259 w 288"/>
              <a:gd name="T85" fmla="*/ 222 h 288"/>
              <a:gd name="T86" fmla="*/ 234 w 288"/>
              <a:gd name="T87" fmla="*/ 186 h 288"/>
              <a:gd name="T88" fmla="*/ 237 w 288"/>
              <a:gd name="T89" fmla="*/ 178 h 288"/>
              <a:gd name="T90" fmla="*/ 280 w 288"/>
              <a:gd name="T91" fmla="*/ 170 h 288"/>
              <a:gd name="T92" fmla="*/ 288 w 288"/>
              <a:gd name="T93" fmla="*/ 161 h 288"/>
              <a:gd name="T94" fmla="*/ 288 w 288"/>
              <a:gd name="T95" fmla="*/ 127 h 288"/>
              <a:gd name="T96" fmla="*/ 280 w 288"/>
              <a:gd name="T97" fmla="*/ 118 h 288"/>
              <a:gd name="T98" fmla="*/ 144 w 288"/>
              <a:gd name="T99" fmla="*/ 196 h 288"/>
              <a:gd name="T100" fmla="*/ 92 w 288"/>
              <a:gd name="T101" fmla="*/ 144 h 288"/>
              <a:gd name="T102" fmla="*/ 144 w 288"/>
              <a:gd name="T103" fmla="*/ 92 h 288"/>
              <a:gd name="T104" fmla="*/ 196 w 288"/>
              <a:gd name="T105" fmla="*/ 144 h 288"/>
              <a:gd name="T106" fmla="*/ 144 w 288"/>
              <a:gd name="T107" fmla="*/ 19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8" h="288">
                <a:moveTo>
                  <a:pt x="280" y="118"/>
                </a:moveTo>
                <a:cubicBezTo>
                  <a:pt x="237" y="110"/>
                  <a:pt x="237" y="110"/>
                  <a:pt x="237" y="110"/>
                </a:cubicBezTo>
                <a:cubicBezTo>
                  <a:pt x="233" y="109"/>
                  <a:pt x="232" y="106"/>
                  <a:pt x="234" y="102"/>
                </a:cubicBezTo>
                <a:cubicBezTo>
                  <a:pt x="259" y="66"/>
                  <a:pt x="259" y="66"/>
                  <a:pt x="259" y="66"/>
                </a:cubicBezTo>
                <a:cubicBezTo>
                  <a:pt x="261" y="62"/>
                  <a:pt x="261" y="57"/>
                  <a:pt x="258" y="54"/>
                </a:cubicBezTo>
                <a:cubicBezTo>
                  <a:pt x="234" y="30"/>
                  <a:pt x="234" y="30"/>
                  <a:pt x="234" y="30"/>
                </a:cubicBezTo>
                <a:cubicBezTo>
                  <a:pt x="231" y="27"/>
                  <a:pt x="226" y="27"/>
                  <a:pt x="222" y="29"/>
                </a:cubicBezTo>
                <a:cubicBezTo>
                  <a:pt x="186" y="54"/>
                  <a:pt x="186" y="54"/>
                  <a:pt x="186" y="54"/>
                </a:cubicBezTo>
                <a:cubicBezTo>
                  <a:pt x="182" y="56"/>
                  <a:pt x="179" y="55"/>
                  <a:pt x="178" y="51"/>
                </a:cubicBezTo>
                <a:cubicBezTo>
                  <a:pt x="170" y="8"/>
                  <a:pt x="170" y="8"/>
                  <a:pt x="170" y="8"/>
                </a:cubicBezTo>
                <a:cubicBezTo>
                  <a:pt x="169" y="4"/>
                  <a:pt x="165" y="0"/>
                  <a:pt x="161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3" y="0"/>
                  <a:pt x="119" y="4"/>
                  <a:pt x="118" y="8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0" y="55"/>
                  <a:pt x="106" y="56"/>
                  <a:pt x="103" y="54"/>
                </a:cubicBezTo>
                <a:cubicBezTo>
                  <a:pt x="66" y="29"/>
                  <a:pt x="66" y="29"/>
                  <a:pt x="66" y="29"/>
                </a:cubicBezTo>
                <a:cubicBezTo>
                  <a:pt x="63" y="27"/>
                  <a:pt x="57" y="27"/>
                  <a:pt x="54" y="30"/>
                </a:cubicBezTo>
                <a:cubicBezTo>
                  <a:pt x="31" y="54"/>
                  <a:pt x="31" y="54"/>
                  <a:pt x="31" y="54"/>
                </a:cubicBezTo>
                <a:cubicBezTo>
                  <a:pt x="28" y="57"/>
                  <a:pt x="27" y="62"/>
                  <a:pt x="29" y="66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6" y="106"/>
                  <a:pt x="55" y="109"/>
                  <a:pt x="51" y="110"/>
                </a:cubicBezTo>
                <a:cubicBezTo>
                  <a:pt x="8" y="118"/>
                  <a:pt x="8" y="118"/>
                  <a:pt x="8" y="118"/>
                </a:cubicBezTo>
                <a:cubicBezTo>
                  <a:pt x="4" y="119"/>
                  <a:pt x="0" y="123"/>
                  <a:pt x="0" y="127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5"/>
                  <a:pt x="4" y="169"/>
                  <a:pt x="8" y="170"/>
                </a:cubicBezTo>
                <a:cubicBezTo>
                  <a:pt x="51" y="178"/>
                  <a:pt x="51" y="178"/>
                  <a:pt x="51" y="178"/>
                </a:cubicBezTo>
                <a:cubicBezTo>
                  <a:pt x="55" y="179"/>
                  <a:pt x="56" y="182"/>
                  <a:pt x="54" y="186"/>
                </a:cubicBezTo>
                <a:cubicBezTo>
                  <a:pt x="29" y="222"/>
                  <a:pt x="29" y="222"/>
                  <a:pt x="29" y="222"/>
                </a:cubicBezTo>
                <a:cubicBezTo>
                  <a:pt x="27" y="226"/>
                  <a:pt x="28" y="231"/>
                  <a:pt x="31" y="234"/>
                </a:cubicBezTo>
                <a:cubicBezTo>
                  <a:pt x="54" y="258"/>
                  <a:pt x="54" y="258"/>
                  <a:pt x="54" y="258"/>
                </a:cubicBezTo>
                <a:cubicBezTo>
                  <a:pt x="57" y="261"/>
                  <a:pt x="63" y="261"/>
                  <a:pt x="66" y="259"/>
                </a:cubicBezTo>
                <a:cubicBezTo>
                  <a:pt x="103" y="234"/>
                  <a:pt x="103" y="234"/>
                  <a:pt x="103" y="234"/>
                </a:cubicBezTo>
                <a:cubicBezTo>
                  <a:pt x="106" y="232"/>
                  <a:pt x="110" y="233"/>
                  <a:pt x="110" y="237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19" y="285"/>
                  <a:pt x="123" y="288"/>
                  <a:pt x="127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5" y="288"/>
                  <a:pt x="169" y="285"/>
                  <a:pt x="170" y="280"/>
                </a:cubicBezTo>
                <a:cubicBezTo>
                  <a:pt x="178" y="237"/>
                  <a:pt x="178" y="237"/>
                  <a:pt x="178" y="237"/>
                </a:cubicBezTo>
                <a:cubicBezTo>
                  <a:pt x="179" y="233"/>
                  <a:pt x="182" y="232"/>
                  <a:pt x="186" y="234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6" y="261"/>
                  <a:pt x="231" y="261"/>
                  <a:pt x="234" y="258"/>
                </a:cubicBezTo>
                <a:cubicBezTo>
                  <a:pt x="258" y="234"/>
                  <a:pt x="258" y="234"/>
                  <a:pt x="258" y="234"/>
                </a:cubicBezTo>
                <a:cubicBezTo>
                  <a:pt x="261" y="231"/>
                  <a:pt x="261" y="226"/>
                  <a:pt x="259" y="222"/>
                </a:cubicBezTo>
                <a:cubicBezTo>
                  <a:pt x="234" y="186"/>
                  <a:pt x="234" y="186"/>
                  <a:pt x="234" y="186"/>
                </a:cubicBezTo>
                <a:cubicBezTo>
                  <a:pt x="232" y="182"/>
                  <a:pt x="233" y="179"/>
                  <a:pt x="237" y="178"/>
                </a:cubicBezTo>
                <a:cubicBezTo>
                  <a:pt x="280" y="170"/>
                  <a:pt x="280" y="170"/>
                  <a:pt x="280" y="170"/>
                </a:cubicBezTo>
                <a:cubicBezTo>
                  <a:pt x="285" y="169"/>
                  <a:pt x="288" y="165"/>
                  <a:pt x="288" y="161"/>
                </a:cubicBezTo>
                <a:cubicBezTo>
                  <a:pt x="288" y="127"/>
                  <a:pt x="288" y="127"/>
                  <a:pt x="288" y="127"/>
                </a:cubicBezTo>
                <a:cubicBezTo>
                  <a:pt x="288" y="123"/>
                  <a:pt x="285" y="119"/>
                  <a:pt x="280" y="118"/>
                </a:cubicBezTo>
                <a:close/>
                <a:moveTo>
                  <a:pt x="144" y="196"/>
                </a:moveTo>
                <a:cubicBezTo>
                  <a:pt x="115" y="196"/>
                  <a:pt x="92" y="173"/>
                  <a:pt x="92" y="144"/>
                </a:cubicBezTo>
                <a:cubicBezTo>
                  <a:pt x="92" y="115"/>
                  <a:pt x="115" y="92"/>
                  <a:pt x="144" y="92"/>
                </a:cubicBezTo>
                <a:cubicBezTo>
                  <a:pt x="173" y="92"/>
                  <a:pt x="196" y="115"/>
                  <a:pt x="196" y="144"/>
                </a:cubicBezTo>
                <a:cubicBezTo>
                  <a:pt x="196" y="173"/>
                  <a:pt x="173" y="196"/>
                  <a:pt x="144" y="19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13@|17FFC:16777215|FBC:16777215|LFC:16777215|LBC:16777215"/>
          <p:cNvSpPr txBox="1"/>
          <p:nvPr/>
        </p:nvSpPr>
        <p:spPr>
          <a:xfrm>
            <a:off x="1408113" y="1778000"/>
            <a:ext cx="1954213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@|17FFC:16777215|FBC:16777215|LFC:16777215|LBC:16777215"/>
          <p:cNvSpPr txBox="1"/>
          <p:nvPr/>
        </p:nvSpPr>
        <p:spPr>
          <a:xfrm>
            <a:off x="1408113" y="2063750"/>
            <a:ext cx="2335213" cy="369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13@|17FFC:16777215|FBC:16777215|LFC:16777215|LBC:16777215"/>
          <p:cNvSpPr txBox="1"/>
          <p:nvPr/>
        </p:nvSpPr>
        <p:spPr>
          <a:xfrm>
            <a:off x="1408113" y="2803525"/>
            <a:ext cx="1954213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@|17FFC:16777215|FBC:16777215|LFC:16777215|LBC:16777215"/>
          <p:cNvSpPr txBox="1"/>
          <p:nvPr/>
        </p:nvSpPr>
        <p:spPr>
          <a:xfrm>
            <a:off x="1408113" y="3089275"/>
            <a:ext cx="2335213" cy="369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13@|17FFC:16777215|FBC:16777215|LFC:16777215|LBC:16777215"/>
          <p:cNvSpPr txBox="1"/>
          <p:nvPr/>
        </p:nvSpPr>
        <p:spPr>
          <a:xfrm>
            <a:off x="1408113" y="3878263"/>
            <a:ext cx="1954213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@|17FFC:16777215|FBC:16777215|LFC:16777215|LBC:16777215"/>
          <p:cNvSpPr txBox="1"/>
          <p:nvPr/>
        </p:nvSpPr>
        <p:spPr>
          <a:xfrm>
            <a:off x="1408113" y="4164013"/>
            <a:ext cx="2335213" cy="369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13@|17FFC:16777215|FBC:16777215|LFC:16777215|LBC:16777215"/>
          <p:cNvSpPr txBox="1"/>
          <p:nvPr/>
        </p:nvSpPr>
        <p:spPr>
          <a:xfrm>
            <a:off x="1408113" y="4937125"/>
            <a:ext cx="1954213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@|17FFC:16777215|FBC:16777215|LFC:16777215|LBC:16777215"/>
          <p:cNvSpPr txBox="1"/>
          <p:nvPr/>
        </p:nvSpPr>
        <p:spPr>
          <a:xfrm>
            <a:off x="1408113" y="5222875"/>
            <a:ext cx="2335213" cy="369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200" kern="1200" cap="none" spc="0" normalizeH="0" baseline="0" noProof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according to your need to draw the text box size</a:t>
            </a:r>
            <a:endParaRPr kumimoji="0" lang="en-US" altLang="zh-CN" sz="12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8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椭圆 5"/>
          <p:cNvSpPr/>
          <p:nvPr/>
        </p:nvSpPr>
        <p:spPr>
          <a:xfrm>
            <a:off x="4313238" y="1646238"/>
            <a:ext cx="3565525" cy="3565525"/>
          </a:xfrm>
          <a:prstGeom prst="ellipse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940" name="文本框 54"/>
          <p:cNvSpPr txBox="1"/>
          <p:nvPr/>
        </p:nvSpPr>
        <p:spPr>
          <a:xfrm>
            <a:off x="5143500" y="3421063"/>
            <a:ext cx="197961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规划与展望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1" name="文本框 55"/>
          <p:cNvSpPr txBox="1"/>
          <p:nvPr/>
        </p:nvSpPr>
        <p:spPr>
          <a:xfrm>
            <a:off x="5399088" y="3048000"/>
            <a:ext cx="146685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2" name="矩形 62"/>
          <p:cNvSpPr/>
          <p:nvPr/>
        </p:nvSpPr>
        <p:spPr>
          <a:xfrm>
            <a:off x="5637213" y="1890713"/>
            <a:ext cx="1023937" cy="1323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03888" y="4229100"/>
            <a:ext cx="58738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703888" y="4460875"/>
            <a:ext cx="58738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703888" y="4691063"/>
            <a:ext cx="58738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946" name="文本框 15"/>
          <p:cNvSpPr txBox="1"/>
          <p:nvPr/>
        </p:nvSpPr>
        <p:spPr>
          <a:xfrm>
            <a:off x="5762625" y="4119563"/>
            <a:ext cx="800100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7" name="文本框 16"/>
          <p:cNvSpPr txBox="1"/>
          <p:nvPr/>
        </p:nvSpPr>
        <p:spPr>
          <a:xfrm>
            <a:off x="5762625" y="4364038"/>
            <a:ext cx="800100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8" name="文本框 17"/>
          <p:cNvSpPr txBox="1"/>
          <p:nvPr/>
        </p:nvSpPr>
        <p:spPr>
          <a:xfrm>
            <a:off x="5762625" y="4562475"/>
            <a:ext cx="800100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6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988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9" name="图片 5"/>
          <p:cNvPicPr>
            <a:picLocks noChangeAspect="1"/>
          </p:cNvPicPr>
          <p:nvPr/>
        </p:nvPicPr>
        <p:blipFill>
          <a:blip r:embed="rId2"/>
          <a:srcRect r="8800"/>
          <a:stretch>
            <a:fillRect/>
          </a:stretch>
        </p:blipFill>
        <p:spPr>
          <a:xfrm>
            <a:off x="7885113" y="1609725"/>
            <a:ext cx="3406775" cy="2535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0" name="图片 6"/>
          <p:cNvPicPr>
            <a:picLocks noChangeAspect="1"/>
          </p:cNvPicPr>
          <p:nvPr/>
        </p:nvPicPr>
        <p:blipFill>
          <a:blip r:embed="rId3"/>
          <a:srcRect r="10991"/>
          <a:stretch>
            <a:fillRect/>
          </a:stretch>
        </p:blipFill>
        <p:spPr>
          <a:xfrm>
            <a:off x="4370388" y="1609725"/>
            <a:ext cx="3409950" cy="2535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1" name="图片 7"/>
          <p:cNvPicPr>
            <a:picLocks noChangeAspect="1"/>
          </p:cNvPicPr>
          <p:nvPr/>
        </p:nvPicPr>
        <p:blipFill>
          <a:blip r:embed="rId4"/>
          <a:srcRect r="13913"/>
          <a:stretch>
            <a:fillRect/>
          </a:stretch>
        </p:blipFill>
        <p:spPr>
          <a:xfrm>
            <a:off x="877888" y="1609725"/>
            <a:ext cx="3389312" cy="2574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7"/>
          <p:cNvSpPr txBox="1"/>
          <p:nvPr/>
        </p:nvSpPr>
        <p:spPr>
          <a:xfrm>
            <a:off x="776288" y="4184650"/>
            <a:ext cx="1958975" cy="419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121793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sz="2130" b="1" kern="0" cap="none" spc="0" normalizeH="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Average ratings</a:t>
            </a:r>
            <a:endParaRPr kumimoji="0" lang="en-US" sz="2130" b="1" kern="0" cap="none" spc="0" normalizeH="0" baseline="0" noProof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153"/>
          <p:cNvSpPr>
            <a:spLocks noEditPoints="1"/>
          </p:cNvSpPr>
          <p:nvPr/>
        </p:nvSpPr>
        <p:spPr bwMode="auto">
          <a:xfrm>
            <a:off x="87788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rgbClr val="FDBE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reeform 153"/>
          <p:cNvSpPr>
            <a:spLocks noEditPoints="1"/>
          </p:cNvSpPr>
          <p:nvPr/>
        </p:nvSpPr>
        <p:spPr bwMode="auto">
          <a:xfrm>
            <a:off x="116998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rgbClr val="FDBE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reeform 153"/>
          <p:cNvSpPr>
            <a:spLocks noEditPoints="1"/>
          </p:cNvSpPr>
          <p:nvPr/>
        </p:nvSpPr>
        <p:spPr bwMode="auto">
          <a:xfrm>
            <a:off x="146208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rgbClr val="FDBE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reeform 153"/>
          <p:cNvSpPr>
            <a:spLocks noEditPoints="1"/>
          </p:cNvSpPr>
          <p:nvPr/>
        </p:nvSpPr>
        <p:spPr bwMode="auto">
          <a:xfrm>
            <a:off x="1755775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reeform 153"/>
          <p:cNvSpPr>
            <a:spLocks noEditPoints="1"/>
          </p:cNvSpPr>
          <p:nvPr/>
        </p:nvSpPr>
        <p:spPr bwMode="auto">
          <a:xfrm>
            <a:off x="2047875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38"/>
          <p:cNvSpPr txBox="1"/>
          <p:nvPr/>
        </p:nvSpPr>
        <p:spPr>
          <a:xfrm>
            <a:off x="7773988" y="4184650"/>
            <a:ext cx="1958975" cy="419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121793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sz="2130" b="1" kern="0" cap="none" spc="0" normalizeH="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Average ratings</a:t>
            </a:r>
            <a:endParaRPr kumimoji="0" lang="en-US" sz="2130" b="1" kern="0" cap="none" spc="0" normalizeH="0" baseline="0" noProof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3"/>
          <p:cNvSpPr>
            <a:spLocks noEditPoints="1"/>
          </p:cNvSpPr>
          <p:nvPr/>
        </p:nvSpPr>
        <p:spPr bwMode="auto">
          <a:xfrm>
            <a:off x="787558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rgbClr val="FDBE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53"/>
          <p:cNvSpPr>
            <a:spLocks noEditPoints="1"/>
          </p:cNvSpPr>
          <p:nvPr/>
        </p:nvSpPr>
        <p:spPr bwMode="auto">
          <a:xfrm>
            <a:off x="816768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rgbClr val="FDBE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Freeform 153"/>
          <p:cNvSpPr>
            <a:spLocks noEditPoints="1"/>
          </p:cNvSpPr>
          <p:nvPr/>
        </p:nvSpPr>
        <p:spPr bwMode="auto">
          <a:xfrm>
            <a:off x="845978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rgbClr val="FDBE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Freeform 153"/>
          <p:cNvSpPr>
            <a:spLocks noEditPoints="1"/>
          </p:cNvSpPr>
          <p:nvPr/>
        </p:nvSpPr>
        <p:spPr bwMode="auto">
          <a:xfrm>
            <a:off x="875188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reeform 153"/>
          <p:cNvSpPr>
            <a:spLocks noEditPoints="1"/>
          </p:cNvSpPr>
          <p:nvPr/>
        </p:nvSpPr>
        <p:spPr bwMode="auto">
          <a:xfrm>
            <a:off x="904398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48"/>
          <p:cNvSpPr txBox="1"/>
          <p:nvPr/>
        </p:nvSpPr>
        <p:spPr>
          <a:xfrm>
            <a:off x="4275138" y="4184650"/>
            <a:ext cx="1958975" cy="419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121793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sz="2130" b="1" kern="0" cap="none" spc="0" normalizeH="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Average ratings</a:t>
            </a:r>
            <a:endParaRPr kumimoji="0" lang="en-US" sz="2130" b="1" kern="0" cap="none" spc="0" normalizeH="0" baseline="0" noProof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153"/>
          <p:cNvSpPr>
            <a:spLocks noEditPoints="1"/>
          </p:cNvSpPr>
          <p:nvPr/>
        </p:nvSpPr>
        <p:spPr bwMode="auto">
          <a:xfrm>
            <a:off x="437673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rgbClr val="FDBE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Freeform 153"/>
          <p:cNvSpPr>
            <a:spLocks noEditPoints="1"/>
          </p:cNvSpPr>
          <p:nvPr/>
        </p:nvSpPr>
        <p:spPr bwMode="auto">
          <a:xfrm>
            <a:off x="466883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rgbClr val="FDBE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Freeform 153"/>
          <p:cNvSpPr>
            <a:spLocks noEditPoints="1"/>
          </p:cNvSpPr>
          <p:nvPr/>
        </p:nvSpPr>
        <p:spPr bwMode="auto">
          <a:xfrm>
            <a:off x="496093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rgbClr val="FDBE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Freeform 153"/>
          <p:cNvSpPr>
            <a:spLocks noEditPoints="1"/>
          </p:cNvSpPr>
          <p:nvPr/>
        </p:nvSpPr>
        <p:spPr bwMode="auto">
          <a:xfrm>
            <a:off x="5253038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Freeform 153"/>
          <p:cNvSpPr>
            <a:spLocks noEditPoints="1"/>
          </p:cNvSpPr>
          <p:nvPr/>
        </p:nvSpPr>
        <p:spPr bwMode="auto">
          <a:xfrm>
            <a:off x="5546725" y="4640263"/>
            <a:ext cx="268288" cy="25876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5" y="37"/>
              </a:cxn>
              <a:cxn ang="0">
                <a:pos x="48" y="55"/>
              </a:cxn>
              <a:cxn ang="0">
                <a:pos x="48" y="55"/>
              </a:cxn>
              <a:cxn ang="0">
                <a:pos x="47" y="57"/>
              </a:cxn>
              <a:cxn ang="0">
                <a:pos x="45" y="57"/>
              </a:cxn>
              <a:cxn ang="0">
                <a:pos x="29" y="48"/>
              </a:cxn>
              <a:cxn ang="0">
                <a:pos x="13" y="57"/>
              </a:cxn>
              <a:cxn ang="0">
                <a:pos x="12" y="57"/>
              </a:cxn>
              <a:cxn ang="0">
                <a:pos x="11" y="55"/>
              </a:cxn>
              <a:cxn ang="0">
                <a:pos x="11" y="55"/>
              </a:cxn>
              <a:cxn ang="0">
                <a:pos x="14" y="37"/>
              </a:cxn>
              <a:cxn ang="0">
                <a:pos x="1" y="24"/>
              </a:cxn>
              <a:cxn ang="0">
                <a:pos x="0" y="22"/>
              </a:cxn>
              <a:cxn ang="0">
                <a:pos x="2" y="21"/>
              </a:cxn>
              <a:cxn ang="0">
                <a:pos x="20" y="18"/>
              </a:cxn>
              <a:cxn ang="0">
                <a:pos x="28" y="2"/>
              </a:cxn>
              <a:cxn ang="0">
                <a:pos x="29" y="0"/>
              </a:cxn>
              <a:cxn ang="0">
                <a:pos x="31" y="2"/>
              </a:cxn>
              <a:cxn ang="0">
                <a:pos x="39" y="18"/>
              </a:cxn>
              <a:cxn ang="0">
                <a:pos x="57" y="21"/>
              </a:cxn>
              <a:cxn ang="0">
                <a:pos x="59" y="22"/>
              </a:cxn>
              <a:cxn ang="0">
                <a:pos x="58" y="24"/>
              </a:cxn>
              <a:cxn ang="0">
                <a:pos x="51" y="25"/>
              </a:cxn>
              <a:cxn ang="0">
                <a:pos x="36" y="22"/>
              </a:cxn>
              <a:cxn ang="0">
                <a:pos x="29" y="9"/>
              </a:cxn>
              <a:cxn ang="0">
                <a:pos x="23" y="22"/>
              </a:cxn>
              <a:cxn ang="0">
                <a:pos x="8" y="25"/>
              </a:cxn>
              <a:cxn ang="0">
                <a:pos x="19" y="35"/>
              </a:cxn>
              <a:cxn ang="0">
                <a:pos x="16" y="50"/>
              </a:cxn>
              <a:cxn ang="0">
                <a:pos x="29" y="43"/>
              </a:cxn>
              <a:cxn ang="0">
                <a:pos x="43" y="50"/>
              </a:cxn>
              <a:cxn ang="0">
                <a:pos x="40" y="35"/>
              </a:cxn>
              <a:cxn ang="0">
                <a:pos x="51" y="25"/>
              </a:cxn>
            </a:cxnLst>
            <a:rect l="0" t="0" r="r" b="b"/>
            <a:pathLst>
              <a:path w="59" h="57">
                <a:moveTo>
                  <a:pt x="58" y="24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6"/>
                  <a:pt x="48" y="57"/>
                  <a:pt x="47" y="57"/>
                </a:cubicBezTo>
                <a:cubicBezTo>
                  <a:pt x="46" y="57"/>
                  <a:pt x="46" y="57"/>
                  <a:pt x="45" y="57"/>
                </a:cubicBezTo>
                <a:cubicBezTo>
                  <a:pt x="29" y="48"/>
                  <a:pt x="29" y="48"/>
                  <a:pt x="29" y="48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2" y="57"/>
                </a:cubicBezTo>
                <a:cubicBezTo>
                  <a:pt x="11" y="57"/>
                  <a:pt x="11" y="56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4" y="37"/>
                  <a:pt x="14" y="37"/>
                  <a:pt x="14" y="37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1"/>
                  <a:pt x="1" y="21"/>
                  <a:pt x="2" y="21"/>
                </a:cubicBezTo>
                <a:cubicBezTo>
                  <a:pt x="20" y="18"/>
                  <a:pt x="20" y="18"/>
                  <a:pt x="20" y="18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9" y="18"/>
                  <a:pt x="39" y="18"/>
                  <a:pt x="39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1"/>
                  <a:pt x="59" y="21"/>
                  <a:pt x="59" y="22"/>
                </a:cubicBezTo>
                <a:cubicBezTo>
                  <a:pt x="59" y="23"/>
                  <a:pt x="59" y="24"/>
                  <a:pt x="58" y="24"/>
                </a:cubicBezTo>
                <a:close/>
                <a:moveTo>
                  <a:pt x="51" y="25"/>
                </a:moveTo>
                <a:cubicBezTo>
                  <a:pt x="36" y="22"/>
                  <a:pt x="36" y="22"/>
                  <a:pt x="36" y="22"/>
                </a:cubicBezTo>
                <a:cubicBezTo>
                  <a:pt x="29" y="9"/>
                  <a:pt x="29" y="9"/>
                  <a:pt x="29" y="9"/>
                </a:cubicBezTo>
                <a:cubicBezTo>
                  <a:pt x="23" y="22"/>
                  <a:pt x="23" y="22"/>
                  <a:pt x="23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19" y="35"/>
                  <a:pt x="19" y="35"/>
                  <a:pt x="19" y="35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43"/>
                  <a:pt x="29" y="43"/>
                  <a:pt x="2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0" y="35"/>
                  <a:pt x="40" y="35"/>
                  <a:pt x="40" y="35"/>
                </a:cubicBezTo>
                <a:lnTo>
                  <a:pt x="51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2010" name="Straight Connector 56"/>
          <p:cNvCxnSpPr/>
          <p:nvPr/>
        </p:nvCxnSpPr>
        <p:spPr>
          <a:xfrm>
            <a:off x="895350" y="5068888"/>
            <a:ext cx="10393363" cy="0"/>
          </a:xfrm>
          <a:prstGeom prst="line">
            <a:avLst/>
          </a:prstGeom>
          <a:ln w="9525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2011" name="矩形 27"/>
          <p:cNvSpPr/>
          <p:nvPr/>
        </p:nvSpPr>
        <p:spPr>
          <a:xfrm>
            <a:off x="877888" y="5237163"/>
            <a:ext cx="3322637" cy="495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2" name="矩形 28"/>
          <p:cNvSpPr/>
          <p:nvPr/>
        </p:nvSpPr>
        <p:spPr>
          <a:xfrm>
            <a:off x="4376738" y="5237163"/>
            <a:ext cx="3322637" cy="495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3" name="矩形 29"/>
          <p:cNvSpPr/>
          <p:nvPr/>
        </p:nvSpPr>
        <p:spPr>
          <a:xfrm>
            <a:off x="7904163" y="5237163"/>
            <a:ext cx="3322637" cy="495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10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2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013" name="文本框 5"/>
          <p:cNvSpPr txBox="1"/>
          <p:nvPr/>
        </p:nvSpPr>
        <p:spPr>
          <a:xfrm>
            <a:off x="5608638" y="1624013"/>
            <a:ext cx="185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Freeform 16"/>
          <p:cNvSpPr/>
          <p:nvPr/>
        </p:nvSpPr>
        <p:spPr bwMode="auto">
          <a:xfrm>
            <a:off x="1062038" y="2698750"/>
            <a:ext cx="2362200" cy="2311400"/>
          </a:xfrm>
          <a:custGeom>
            <a:avLst/>
            <a:gdLst/>
            <a:ahLst/>
            <a:cxnLst>
              <a:cxn ang="0">
                <a:pos x="552" y="0"/>
              </a:cxn>
              <a:cxn ang="0">
                <a:pos x="0" y="414"/>
              </a:cxn>
              <a:cxn ang="0">
                <a:pos x="0" y="534"/>
              </a:cxn>
              <a:cxn ang="0">
                <a:pos x="98" y="534"/>
              </a:cxn>
              <a:cxn ang="0">
                <a:pos x="98" y="1186"/>
              </a:cxn>
              <a:cxn ang="0">
                <a:pos x="1016" y="1186"/>
              </a:cxn>
              <a:cxn ang="0">
                <a:pos x="1016" y="534"/>
              </a:cxn>
              <a:cxn ang="0">
                <a:pos x="1118" y="534"/>
              </a:cxn>
              <a:cxn ang="0">
                <a:pos x="1118" y="414"/>
              </a:cxn>
              <a:cxn ang="0">
                <a:pos x="552" y="0"/>
              </a:cxn>
            </a:cxnLst>
            <a:rect l="0" t="0" r="r" b="b"/>
            <a:pathLst>
              <a:path w="1118" h="1186">
                <a:moveTo>
                  <a:pt x="552" y="0"/>
                </a:moveTo>
                <a:lnTo>
                  <a:pt x="0" y="414"/>
                </a:lnTo>
                <a:lnTo>
                  <a:pt x="0" y="534"/>
                </a:lnTo>
                <a:lnTo>
                  <a:pt x="98" y="534"/>
                </a:lnTo>
                <a:lnTo>
                  <a:pt x="98" y="1186"/>
                </a:lnTo>
                <a:lnTo>
                  <a:pt x="1016" y="1186"/>
                </a:lnTo>
                <a:lnTo>
                  <a:pt x="1016" y="534"/>
                </a:lnTo>
                <a:lnTo>
                  <a:pt x="1118" y="534"/>
                </a:lnTo>
                <a:lnTo>
                  <a:pt x="1118" y="414"/>
                </a:lnTo>
                <a:lnTo>
                  <a:pt x="55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  <a:effectLst/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Freeform 17"/>
          <p:cNvSpPr/>
          <p:nvPr/>
        </p:nvSpPr>
        <p:spPr bwMode="auto">
          <a:xfrm>
            <a:off x="2986088" y="2357438"/>
            <a:ext cx="2363788" cy="2652713"/>
          </a:xfrm>
          <a:custGeom>
            <a:avLst/>
            <a:gdLst/>
            <a:ahLst/>
            <a:cxnLst>
              <a:cxn ang="0">
                <a:pos x="553" y="0"/>
              </a:cxn>
              <a:cxn ang="0">
                <a:pos x="0" y="413"/>
              </a:cxn>
              <a:cxn ang="0">
                <a:pos x="0" y="533"/>
              </a:cxn>
              <a:cxn ang="0">
                <a:pos x="100" y="533"/>
              </a:cxn>
              <a:cxn ang="0">
                <a:pos x="100" y="1361"/>
              </a:cxn>
              <a:cxn ang="0">
                <a:pos x="1019" y="1361"/>
              </a:cxn>
              <a:cxn ang="0">
                <a:pos x="1019" y="533"/>
              </a:cxn>
              <a:cxn ang="0">
                <a:pos x="1119" y="533"/>
              </a:cxn>
              <a:cxn ang="0">
                <a:pos x="1119" y="413"/>
              </a:cxn>
              <a:cxn ang="0">
                <a:pos x="553" y="0"/>
              </a:cxn>
            </a:cxnLst>
            <a:rect l="0" t="0" r="r" b="b"/>
            <a:pathLst>
              <a:path w="1119" h="1361">
                <a:moveTo>
                  <a:pt x="553" y="0"/>
                </a:moveTo>
                <a:lnTo>
                  <a:pt x="0" y="413"/>
                </a:lnTo>
                <a:lnTo>
                  <a:pt x="0" y="533"/>
                </a:lnTo>
                <a:lnTo>
                  <a:pt x="100" y="533"/>
                </a:lnTo>
                <a:lnTo>
                  <a:pt x="100" y="1361"/>
                </a:lnTo>
                <a:lnTo>
                  <a:pt x="1019" y="1361"/>
                </a:lnTo>
                <a:lnTo>
                  <a:pt x="1019" y="533"/>
                </a:lnTo>
                <a:lnTo>
                  <a:pt x="1119" y="533"/>
                </a:lnTo>
                <a:lnTo>
                  <a:pt x="1119" y="413"/>
                </a:lnTo>
                <a:lnTo>
                  <a:pt x="553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  <a:effectLst/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Freeform 18"/>
          <p:cNvSpPr/>
          <p:nvPr/>
        </p:nvSpPr>
        <p:spPr bwMode="auto">
          <a:xfrm>
            <a:off x="4922838" y="1785938"/>
            <a:ext cx="2362200" cy="3224213"/>
          </a:xfrm>
          <a:custGeom>
            <a:avLst/>
            <a:gdLst/>
            <a:ahLst/>
            <a:cxnLst>
              <a:cxn ang="0">
                <a:pos x="554" y="0"/>
              </a:cxn>
              <a:cxn ang="0">
                <a:pos x="0" y="414"/>
              </a:cxn>
              <a:cxn ang="0">
                <a:pos x="0" y="534"/>
              </a:cxn>
              <a:cxn ang="0">
                <a:pos x="100" y="534"/>
              </a:cxn>
              <a:cxn ang="0">
                <a:pos x="100" y="1654"/>
              </a:cxn>
              <a:cxn ang="0">
                <a:pos x="1018" y="1654"/>
              </a:cxn>
              <a:cxn ang="0">
                <a:pos x="1018" y="534"/>
              </a:cxn>
              <a:cxn ang="0">
                <a:pos x="1118" y="534"/>
              </a:cxn>
              <a:cxn ang="0">
                <a:pos x="1118" y="414"/>
              </a:cxn>
              <a:cxn ang="0">
                <a:pos x="554" y="0"/>
              </a:cxn>
            </a:cxnLst>
            <a:rect l="0" t="0" r="r" b="b"/>
            <a:pathLst>
              <a:path w="1118" h="1654">
                <a:moveTo>
                  <a:pt x="554" y="0"/>
                </a:moveTo>
                <a:lnTo>
                  <a:pt x="0" y="414"/>
                </a:lnTo>
                <a:lnTo>
                  <a:pt x="0" y="534"/>
                </a:lnTo>
                <a:lnTo>
                  <a:pt x="100" y="534"/>
                </a:lnTo>
                <a:lnTo>
                  <a:pt x="100" y="1654"/>
                </a:lnTo>
                <a:lnTo>
                  <a:pt x="1018" y="1654"/>
                </a:lnTo>
                <a:lnTo>
                  <a:pt x="1018" y="534"/>
                </a:lnTo>
                <a:lnTo>
                  <a:pt x="1118" y="534"/>
                </a:lnTo>
                <a:lnTo>
                  <a:pt x="1118" y="414"/>
                </a:lnTo>
                <a:lnTo>
                  <a:pt x="554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  <a:effectLst/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Freeform 19"/>
          <p:cNvSpPr/>
          <p:nvPr/>
        </p:nvSpPr>
        <p:spPr bwMode="auto">
          <a:xfrm>
            <a:off x="6859588" y="2698750"/>
            <a:ext cx="2365375" cy="2311400"/>
          </a:xfrm>
          <a:custGeom>
            <a:avLst/>
            <a:gdLst/>
            <a:ahLst/>
            <a:cxnLst>
              <a:cxn ang="0">
                <a:pos x="554" y="0"/>
              </a:cxn>
              <a:cxn ang="0">
                <a:pos x="0" y="414"/>
              </a:cxn>
              <a:cxn ang="0">
                <a:pos x="0" y="534"/>
              </a:cxn>
              <a:cxn ang="0">
                <a:pos x="100" y="534"/>
              </a:cxn>
              <a:cxn ang="0">
                <a:pos x="100" y="1186"/>
              </a:cxn>
              <a:cxn ang="0">
                <a:pos x="1018" y="1186"/>
              </a:cxn>
              <a:cxn ang="0">
                <a:pos x="1018" y="534"/>
              </a:cxn>
              <a:cxn ang="0">
                <a:pos x="1120" y="534"/>
              </a:cxn>
              <a:cxn ang="0">
                <a:pos x="1120" y="414"/>
              </a:cxn>
              <a:cxn ang="0">
                <a:pos x="554" y="0"/>
              </a:cxn>
            </a:cxnLst>
            <a:rect l="0" t="0" r="r" b="b"/>
            <a:pathLst>
              <a:path w="1120" h="1186">
                <a:moveTo>
                  <a:pt x="554" y="0"/>
                </a:moveTo>
                <a:lnTo>
                  <a:pt x="0" y="414"/>
                </a:lnTo>
                <a:lnTo>
                  <a:pt x="0" y="534"/>
                </a:lnTo>
                <a:lnTo>
                  <a:pt x="100" y="534"/>
                </a:lnTo>
                <a:lnTo>
                  <a:pt x="100" y="1186"/>
                </a:lnTo>
                <a:lnTo>
                  <a:pt x="1018" y="1186"/>
                </a:lnTo>
                <a:lnTo>
                  <a:pt x="1018" y="534"/>
                </a:lnTo>
                <a:lnTo>
                  <a:pt x="1120" y="534"/>
                </a:lnTo>
                <a:lnTo>
                  <a:pt x="1120" y="414"/>
                </a:lnTo>
                <a:lnTo>
                  <a:pt x="554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  <a:effectLst/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Freeform 20"/>
          <p:cNvSpPr/>
          <p:nvPr/>
        </p:nvSpPr>
        <p:spPr bwMode="auto">
          <a:xfrm>
            <a:off x="8797925" y="1447800"/>
            <a:ext cx="2362200" cy="3560763"/>
          </a:xfrm>
          <a:custGeom>
            <a:avLst/>
            <a:gdLst/>
            <a:ahLst/>
            <a:cxnLst>
              <a:cxn ang="0">
                <a:pos x="552" y="0"/>
              </a:cxn>
              <a:cxn ang="0">
                <a:pos x="0" y="413"/>
              </a:cxn>
              <a:cxn ang="0">
                <a:pos x="0" y="534"/>
              </a:cxn>
              <a:cxn ang="0">
                <a:pos x="98" y="534"/>
              </a:cxn>
              <a:cxn ang="0">
                <a:pos x="98" y="1828"/>
              </a:cxn>
              <a:cxn ang="0">
                <a:pos x="1018" y="1828"/>
              </a:cxn>
              <a:cxn ang="0">
                <a:pos x="1018" y="534"/>
              </a:cxn>
              <a:cxn ang="0">
                <a:pos x="1118" y="534"/>
              </a:cxn>
              <a:cxn ang="0">
                <a:pos x="1118" y="413"/>
              </a:cxn>
              <a:cxn ang="0">
                <a:pos x="552" y="0"/>
              </a:cxn>
            </a:cxnLst>
            <a:rect l="0" t="0" r="r" b="b"/>
            <a:pathLst>
              <a:path w="1118" h="1828">
                <a:moveTo>
                  <a:pt x="552" y="0"/>
                </a:moveTo>
                <a:lnTo>
                  <a:pt x="0" y="413"/>
                </a:lnTo>
                <a:lnTo>
                  <a:pt x="0" y="534"/>
                </a:lnTo>
                <a:lnTo>
                  <a:pt x="98" y="534"/>
                </a:lnTo>
                <a:lnTo>
                  <a:pt x="98" y="1828"/>
                </a:lnTo>
                <a:lnTo>
                  <a:pt x="1018" y="1828"/>
                </a:lnTo>
                <a:lnTo>
                  <a:pt x="1018" y="534"/>
                </a:lnTo>
                <a:lnTo>
                  <a:pt x="1118" y="534"/>
                </a:lnTo>
                <a:lnTo>
                  <a:pt x="1118" y="413"/>
                </a:lnTo>
                <a:lnTo>
                  <a:pt x="55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  <a:effectLst/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Freeform 5"/>
          <p:cNvSpPr/>
          <p:nvPr/>
        </p:nvSpPr>
        <p:spPr bwMode="auto">
          <a:xfrm>
            <a:off x="1042988" y="419100"/>
            <a:ext cx="9798050" cy="2932113"/>
          </a:xfrm>
          <a:custGeom>
            <a:avLst/>
            <a:gdLst/>
            <a:ahLst/>
            <a:cxnLst>
              <a:cxn ang="0">
                <a:pos x="4638" y="0"/>
              </a:cxn>
              <a:cxn ang="0">
                <a:pos x="3191" y="1083"/>
              </a:cxn>
              <a:cxn ang="0">
                <a:pos x="2392" y="487"/>
              </a:cxn>
              <a:cxn ang="0">
                <a:pos x="1705" y="973"/>
              </a:cxn>
              <a:cxn ang="0">
                <a:pos x="1459" y="802"/>
              </a:cxn>
              <a:cxn ang="0">
                <a:pos x="911" y="1216"/>
              </a:cxn>
              <a:cxn ang="0">
                <a:pos x="567" y="968"/>
              </a:cxn>
              <a:cxn ang="0">
                <a:pos x="0" y="1388"/>
              </a:cxn>
            </a:cxnLst>
            <a:rect l="0" t="0" r="r" b="b"/>
            <a:pathLst>
              <a:path w="4638" h="1388">
                <a:moveTo>
                  <a:pt x="4638" y="0"/>
                </a:moveTo>
                <a:lnTo>
                  <a:pt x="3191" y="1083"/>
                </a:lnTo>
                <a:lnTo>
                  <a:pt x="2392" y="487"/>
                </a:lnTo>
                <a:lnTo>
                  <a:pt x="1705" y="973"/>
                </a:lnTo>
                <a:lnTo>
                  <a:pt x="1459" y="802"/>
                </a:lnTo>
                <a:lnTo>
                  <a:pt x="911" y="1216"/>
                </a:lnTo>
                <a:lnTo>
                  <a:pt x="567" y="968"/>
                </a:lnTo>
                <a:lnTo>
                  <a:pt x="0" y="1388"/>
                </a:lnTo>
              </a:path>
            </a:pathLst>
          </a:custGeom>
          <a:noFill/>
          <a:ln w="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2122488" y="2389188"/>
            <a:ext cx="242888" cy="244475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2903538" y="2932113"/>
            <a:ext cx="122238" cy="12065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4591050" y="2408238"/>
            <a:ext cx="122238" cy="12065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auto">
          <a:xfrm>
            <a:off x="7716838" y="2636838"/>
            <a:ext cx="120650" cy="12065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5981700" y="1385888"/>
            <a:ext cx="244475" cy="244475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7920038" y="2432050"/>
            <a:ext cx="242888" cy="244475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9858375" y="947738"/>
            <a:ext cx="242888" cy="242888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Oval 14"/>
          <p:cNvSpPr>
            <a:spLocks noChangeArrowheads="1"/>
          </p:cNvSpPr>
          <p:nvPr/>
        </p:nvSpPr>
        <p:spPr bwMode="auto">
          <a:xfrm>
            <a:off x="985838" y="3286125"/>
            <a:ext cx="120650" cy="122238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Oval 15"/>
          <p:cNvSpPr>
            <a:spLocks noChangeArrowheads="1"/>
          </p:cNvSpPr>
          <p:nvPr/>
        </p:nvSpPr>
        <p:spPr bwMode="auto">
          <a:xfrm>
            <a:off x="4046538" y="2038350"/>
            <a:ext cx="242888" cy="244475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Isosceles Triangle 22"/>
          <p:cNvSpPr/>
          <p:nvPr/>
        </p:nvSpPr>
        <p:spPr>
          <a:xfrm rot="3114418">
            <a:off x="10709275" y="317500"/>
            <a:ext cx="180975" cy="266700"/>
          </a:xfrm>
          <a:prstGeom prst="triangl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Rounded Rectangle 27"/>
          <p:cNvSpPr/>
          <p:nvPr/>
        </p:nvSpPr>
        <p:spPr>
          <a:xfrm>
            <a:off x="1901825" y="4041775"/>
            <a:ext cx="684213" cy="684213"/>
          </a:xfrm>
          <a:prstGeom prst="roundRect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Freeform 116"/>
          <p:cNvSpPr>
            <a:spLocks noEditPoints="1"/>
          </p:cNvSpPr>
          <p:nvPr/>
        </p:nvSpPr>
        <p:spPr bwMode="auto">
          <a:xfrm>
            <a:off x="2028825" y="4211638"/>
            <a:ext cx="428625" cy="344488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Rounded Rectangle 28"/>
          <p:cNvSpPr/>
          <p:nvPr/>
        </p:nvSpPr>
        <p:spPr>
          <a:xfrm>
            <a:off x="3825875" y="4041775"/>
            <a:ext cx="684213" cy="68421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chemeClr val="bg2">
                <a:lumMod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Freeform 66"/>
          <p:cNvSpPr>
            <a:spLocks noEditPoints="1"/>
          </p:cNvSpPr>
          <p:nvPr/>
        </p:nvSpPr>
        <p:spPr bwMode="auto">
          <a:xfrm>
            <a:off x="3956050" y="4187825"/>
            <a:ext cx="422275" cy="392113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Rounded Rectangle 29"/>
          <p:cNvSpPr/>
          <p:nvPr/>
        </p:nvSpPr>
        <p:spPr>
          <a:xfrm>
            <a:off x="5762625" y="4041775"/>
            <a:ext cx="684213" cy="684213"/>
          </a:xfrm>
          <a:prstGeom prst="roundRect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Freeform 105"/>
          <p:cNvSpPr>
            <a:spLocks noEditPoints="1"/>
          </p:cNvSpPr>
          <p:nvPr/>
        </p:nvSpPr>
        <p:spPr bwMode="auto">
          <a:xfrm>
            <a:off x="5884863" y="4167188"/>
            <a:ext cx="439738" cy="433388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FEB83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Rounded Rectangle 30"/>
          <p:cNvSpPr/>
          <p:nvPr/>
        </p:nvSpPr>
        <p:spPr>
          <a:xfrm>
            <a:off x="7699375" y="4041775"/>
            <a:ext cx="684213" cy="68421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chemeClr val="bg2">
                <a:lumMod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Freeform 57"/>
          <p:cNvSpPr>
            <a:spLocks noEditPoints="1"/>
          </p:cNvSpPr>
          <p:nvPr/>
        </p:nvSpPr>
        <p:spPr bwMode="auto">
          <a:xfrm>
            <a:off x="7840663" y="4183063"/>
            <a:ext cx="401638" cy="401638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Rounded Rectangle 31"/>
          <p:cNvSpPr/>
          <p:nvPr/>
        </p:nvSpPr>
        <p:spPr>
          <a:xfrm>
            <a:off x="9637713" y="4041775"/>
            <a:ext cx="684213" cy="684213"/>
          </a:xfrm>
          <a:prstGeom prst="roundRect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Freeform 152"/>
          <p:cNvSpPr>
            <a:spLocks noEditPoints="1"/>
          </p:cNvSpPr>
          <p:nvPr/>
        </p:nvSpPr>
        <p:spPr bwMode="auto">
          <a:xfrm>
            <a:off x="9786938" y="4206875"/>
            <a:ext cx="385763" cy="355600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3040" name="TextBox 13"/>
          <p:cNvSpPr txBox="1"/>
          <p:nvPr/>
        </p:nvSpPr>
        <p:spPr>
          <a:xfrm>
            <a:off x="1400175" y="5241925"/>
            <a:ext cx="1687513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41" name="TextBox 13"/>
          <p:cNvSpPr txBox="1"/>
          <p:nvPr/>
        </p:nvSpPr>
        <p:spPr>
          <a:xfrm>
            <a:off x="1403350" y="5527675"/>
            <a:ext cx="1684338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42" name="TextBox 13"/>
          <p:cNvSpPr txBox="1"/>
          <p:nvPr/>
        </p:nvSpPr>
        <p:spPr>
          <a:xfrm>
            <a:off x="3349625" y="5241925"/>
            <a:ext cx="1687513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43" name="TextBox 13"/>
          <p:cNvSpPr txBox="1"/>
          <p:nvPr/>
        </p:nvSpPr>
        <p:spPr>
          <a:xfrm>
            <a:off x="3352800" y="5527675"/>
            <a:ext cx="1685925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44" name="TextBox 13"/>
          <p:cNvSpPr txBox="1"/>
          <p:nvPr/>
        </p:nvSpPr>
        <p:spPr>
          <a:xfrm>
            <a:off x="5300663" y="5241925"/>
            <a:ext cx="1687512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45" name="TextBox 13"/>
          <p:cNvSpPr txBox="1"/>
          <p:nvPr/>
        </p:nvSpPr>
        <p:spPr>
          <a:xfrm>
            <a:off x="5303838" y="5527675"/>
            <a:ext cx="1684337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46" name="TextBox 13"/>
          <p:cNvSpPr txBox="1"/>
          <p:nvPr/>
        </p:nvSpPr>
        <p:spPr>
          <a:xfrm>
            <a:off x="7251700" y="5241925"/>
            <a:ext cx="1687513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47" name="TextBox 13"/>
          <p:cNvSpPr txBox="1"/>
          <p:nvPr/>
        </p:nvSpPr>
        <p:spPr>
          <a:xfrm>
            <a:off x="7254875" y="5527675"/>
            <a:ext cx="1684338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48" name="TextBox 13"/>
          <p:cNvSpPr txBox="1"/>
          <p:nvPr/>
        </p:nvSpPr>
        <p:spPr>
          <a:xfrm>
            <a:off x="9201150" y="5241925"/>
            <a:ext cx="1687513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49" name="TextBox 13"/>
          <p:cNvSpPr txBox="1"/>
          <p:nvPr/>
        </p:nvSpPr>
        <p:spPr>
          <a:xfrm>
            <a:off x="9205913" y="5527675"/>
            <a:ext cx="1684337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036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ounded Rectangle 39"/>
          <p:cNvSpPr>
            <a:spLocks noChangeAspect="1"/>
          </p:cNvSpPr>
          <p:nvPr/>
        </p:nvSpPr>
        <p:spPr>
          <a:xfrm>
            <a:off x="1225550" y="2014538"/>
            <a:ext cx="1020763" cy="1019175"/>
          </a:xfrm>
          <a:prstGeom prst="roundRect">
            <a:avLst>
              <a:gd name="adj" fmla="val 5882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ato Regular"/>
              <a:ea typeface="+mn-ea"/>
              <a:cs typeface="+mn-cs"/>
            </a:endParaRPr>
          </a:p>
        </p:txBody>
      </p:sp>
      <p:pic>
        <p:nvPicPr>
          <p:cNvPr id="44038" name="Picture 67"/>
          <p:cNvPicPr>
            <a:picLocks noChangeAspect="1"/>
          </p:cNvPicPr>
          <p:nvPr/>
        </p:nvPicPr>
        <p:blipFill>
          <a:blip r:embed="rId2">
            <a:lum bright="70001" contrast="-70000"/>
          </a:blip>
          <a:stretch>
            <a:fillRect/>
          </a:stretch>
        </p:blipFill>
        <p:spPr>
          <a:xfrm>
            <a:off x="1409700" y="2195513"/>
            <a:ext cx="595313" cy="674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ounded Rectangle 40"/>
          <p:cNvSpPr>
            <a:spLocks noChangeAspect="1"/>
          </p:cNvSpPr>
          <p:nvPr/>
        </p:nvSpPr>
        <p:spPr>
          <a:xfrm>
            <a:off x="2427288" y="2014538"/>
            <a:ext cx="1020763" cy="1019175"/>
          </a:xfrm>
          <a:prstGeom prst="roundRect">
            <a:avLst>
              <a:gd name="adj" fmla="val 5882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ato Regular"/>
              <a:ea typeface="+mn-ea"/>
              <a:cs typeface="+mn-cs"/>
            </a:endParaRPr>
          </a:p>
        </p:txBody>
      </p:sp>
      <p:pic>
        <p:nvPicPr>
          <p:cNvPr id="44040" name="Picture 68"/>
          <p:cNvPicPr>
            <a:picLocks noChangeAspect="1"/>
          </p:cNvPicPr>
          <p:nvPr/>
        </p:nvPicPr>
        <p:blipFill>
          <a:blip r:embed="rId3">
            <a:lum bright="70001" contrast="-70000"/>
          </a:blip>
          <a:stretch>
            <a:fillRect/>
          </a:stretch>
        </p:blipFill>
        <p:spPr>
          <a:xfrm>
            <a:off x="2601913" y="2227263"/>
            <a:ext cx="595312" cy="61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ounded Rectangle 41"/>
          <p:cNvSpPr>
            <a:spLocks noChangeAspect="1"/>
          </p:cNvSpPr>
          <p:nvPr/>
        </p:nvSpPr>
        <p:spPr>
          <a:xfrm>
            <a:off x="3608388" y="2014538"/>
            <a:ext cx="1020763" cy="1019175"/>
          </a:xfrm>
          <a:prstGeom prst="roundRect">
            <a:avLst>
              <a:gd name="adj" fmla="val 5882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ato Regular"/>
              <a:ea typeface="+mn-ea"/>
              <a:cs typeface="+mn-cs"/>
            </a:endParaRPr>
          </a:p>
        </p:txBody>
      </p:sp>
      <p:pic>
        <p:nvPicPr>
          <p:cNvPr id="44042" name="Picture 69"/>
          <p:cNvPicPr>
            <a:picLocks noChangeAspect="1"/>
          </p:cNvPicPr>
          <p:nvPr/>
        </p:nvPicPr>
        <p:blipFill>
          <a:blip r:embed="rId4">
            <a:lum bright="70001" contrast="-70000"/>
          </a:blip>
          <a:stretch>
            <a:fillRect/>
          </a:stretch>
        </p:blipFill>
        <p:spPr>
          <a:xfrm>
            <a:off x="3794125" y="2235200"/>
            <a:ext cx="595313" cy="595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ounded Rectangle 43"/>
          <p:cNvSpPr>
            <a:spLocks noChangeAspect="1"/>
          </p:cNvSpPr>
          <p:nvPr/>
        </p:nvSpPr>
        <p:spPr>
          <a:xfrm>
            <a:off x="4808538" y="2014538"/>
            <a:ext cx="1020763" cy="1019175"/>
          </a:xfrm>
          <a:prstGeom prst="roundRect">
            <a:avLst>
              <a:gd name="adj" fmla="val 5882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ato Regular"/>
              <a:ea typeface="+mn-ea"/>
              <a:cs typeface="+mn-cs"/>
            </a:endParaRPr>
          </a:p>
        </p:txBody>
      </p:sp>
      <p:pic>
        <p:nvPicPr>
          <p:cNvPr id="44044" name="Picture 70"/>
          <p:cNvPicPr>
            <a:picLocks noChangeAspect="1"/>
          </p:cNvPicPr>
          <p:nvPr/>
        </p:nvPicPr>
        <p:blipFill>
          <a:blip r:embed="rId5">
            <a:lum bright="70001" contrast="-70000"/>
          </a:blip>
          <a:stretch>
            <a:fillRect/>
          </a:stretch>
        </p:blipFill>
        <p:spPr>
          <a:xfrm>
            <a:off x="4997450" y="2235200"/>
            <a:ext cx="595313" cy="595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ounded Rectangle 44"/>
          <p:cNvSpPr>
            <a:spLocks noChangeAspect="1"/>
          </p:cNvSpPr>
          <p:nvPr/>
        </p:nvSpPr>
        <p:spPr>
          <a:xfrm>
            <a:off x="1225550" y="4254500"/>
            <a:ext cx="1020763" cy="1019175"/>
          </a:xfrm>
          <a:prstGeom prst="roundRect">
            <a:avLst>
              <a:gd name="adj" fmla="val 5882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Regular"/>
              <a:ea typeface="+mn-ea"/>
              <a:cs typeface="+mn-cs"/>
            </a:endParaRPr>
          </a:p>
        </p:txBody>
      </p:sp>
      <p:sp>
        <p:nvSpPr>
          <p:cNvPr id="15" name="Rounded Rectangle 45"/>
          <p:cNvSpPr>
            <a:spLocks noChangeAspect="1"/>
          </p:cNvSpPr>
          <p:nvPr/>
        </p:nvSpPr>
        <p:spPr>
          <a:xfrm>
            <a:off x="2427288" y="4254500"/>
            <a:ext cx="1020763" cy="1019175"/>
          </a:xfrm>
          <a:prstGeom prst="roundRect">
            <a:avLst>
              <a:gd name="adj" fmla="val 5882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Regular"/>
              <a:ea typeface="+mn-ea"/>
              <a:cs typeface="+mn-cs"/>
            </a:endParaRPr>
          </a:p>
        </p:txBody>
      </p:sp>
      <p:sp>
        <p:nvSpPr>
          <p:cNvPr id="16" name="Rounded Rectangle 46"/>
          <p:cNvSpPr>
            <a:spLocks noChangeAspect="1"/>
          </p:cNvSpPr>
          <p:nvPr/>
        </p:nvSpPr>
        <p:spPr>
          <a:xfrm>
            <a:off x="3608388" y="4254500"/>
            <a:ext cx="1020763" cy="1019175"/>
          </a:xfrm>
          <a:prstGeom prst="roundRect">
            <a:avLst>
              <a:gd name="adj" fmla="val 5882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Regular"/>
              <a:ea typeface="+mn-ea"/>
              <a:cs typeface="+mn-cs"/>
            </a:endParaRPr>
          </a:p>
        </p:txBody>
      </p:sp>
      <p:sp>
        <p:nvSpPr>
          <p:cNvPr id="17" name="Rounded Rectangle 66"/>
          <p:cNvSpPr>
            <a:spLocks noChangeAspect="1"/>
          </p:cNvSpPr>
          <p:nvPr/>
        </p:nvSpPr>
        <p:spPr>
          <a:xfrm>
            <a:off x="4808538" y="4254500"/>
            <a:ext cx="1020763" cy="1019175"/>
          </a:xfrm>
          <a:prstGeom prst="roundRect">
            <a:avLst>
              <a:gd name="adj" fmla="val 5882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Regular"/>
              <a:ea typeface="+mn-ea"/>
              <a:cs typeface="+mn-cs"/>
            </a:endParaRPr>
          </a:p>
        </p:txBody>
      </p:sp>
      <p:pic>
        <p:nvPicPr>
          <p:cNvPr id="44049" name="Picture 74"/>
          <p:cNvPicPr>
            <a:picLocks noChangeAspect="1"/>
          </p:cNvPicPr>
          <p:nvPr/>
        </p:nvPicPr>
        <p:blipFill>
          <a:blip r:embed="rId6">
            <a:lum bright="70001" contrast="-70000"/>
          </a:blip>
          <a:stretch>
            <a:fillRect/>
          </a:stretch>
        </p:blipFill>
        <p:spPr>
          <a:xfrm>
            <a:off x="5033963" y="4518025"/>
            <a:ext cx="595312" cy="51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50" name="Freeform 188"/>
          <p:cNvSpPr/>
          <p:nvPr/>
        </p:nvSpPr>
        <p:spPr>
          <a:xfrm>
            <a:off x="1473200" y="4575175"/>
            <a:ext cx="525463" cy="460375"/>
          </a:xfrm>
          <a:custGeom>
            <a:avLst/>
            <a:gdLst/>
            <a:ahLst/>
            <a:cxnLst>
              <a:cxn ang="0">
                <a:pos x="396160" y="0"/>
              </a:cxn>
              <a:cxn ang="0">
                <a:pos x="262890" y="80327"/>
              </a:cxn>
              <a:cxn ang="0">
                <a:pos x="131445" y="0"/>
              </a:cxn>
              <a:cxn ang="0">
                <a:pos x="0" y="131445"/>
              </a:cxn>
              <a:cxn ang="0">
                <a:pos x="65722" y="262890"/>
              </a:cxn>
              <a:cxn ang="0">
                <a:pos x="262890" y="460057"/>
              </a:cxn>
              <a:cxn ang="0">
                <a:pos x="460057" y="262890"/>
              </a:cxn>
              <a:cxn ang="0">
                <a:pos x="525779" y="131445"/>
              </a:cxn>
              <a:cxn ang="0">
                <a:pos x="396160" y="0"/>
              </a:cxn>
            </a:cxnLst>
            <a:pathLst>
              <a:path w="288" h="252">
                <a:moveTo>
                  <a:pt x="217" y="0"/>
                </a:moveTo>
                <a:cubicBezTo>
                  <a:pt x="180" y="0"/>
                  <a:pt x="144" y="44"/>
                  <a:pt x="144" y="44"/>
                </a:cubicBezTo>
                <a:cubicBezTo>
                  <a:pt x="144" y="44"/>
                  <a:pt x="108" y="0"/>
                  <a:pt x="72" y="0"/>
                </a:cubicBezTo>
                <a:cubicBezTo>
                  <a:pt x="35" y="0"/>
                  <a:pt x="0" y="18"/>
                  <a:pt x="0" y="72"/>
                </a:cubicBezTo>
                <a:cubicBezTo>
                  <a:pt x="0" y="111"/>
                  <a:pt x="36" y="144"/>
                  <a:pt x="36" y="144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52" y="144"/>
                  <a:pt x="288" y="111"/>
                  <a:pt x="288" y="72"/>
                </a:cubicBezTo>
                <a:cubicBezTo>
                  <a:pt x="288" y="18"/>
                  <a:pt x="253" y="0"/>
                  <a:pt x="217" y="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4051" name="Freeform 411"/>
          <p:cNvSpPr>
            <a:spLocks noEditPoints="1"/>
          </p:cNvSpPr>
          <p:nvPr/>
        </p:nvSpPr>
        <p:spPr>
          <a:xfrm>
            <a:off x="2679700" y="4518025"/>
            <a:ext cx="525463" cy="530225"/>
          </a:xfrm>
          <a:custGeom>
            <a:avLst/>
            <a:gdLst/>
            <a:ahLst/>
            <a:cxnLst>
              <a:cxn ang="0">
                <a:pos x="511174" y="217107"/>
              </a:cxn>
              <a:cxn ang="0">
                <a:pos x="432672" y="202388"/>
              </a:cxn>
              <a:cxn ang="0">
                <a:pos x="427195" y="187669"/>
              </a:cxn>
              <a:cxn ang="0">
                <a:pos x="472836" y="121433"/>
              </a:cxn>
              <a:cxn ang="0">
                <a:pos x="471010" y="99354"/>
              </a:cxn>
              <a:cxn ang="0">
                <a:pos x="427195" y="55197"/>
              </a:cxn>
              <a:cxn ang="0">
                <a:pos x="405288" y="53357"/>
              </a:cxn>
              <a:cxn ang="0">
                <a:pos x="339566" y="99354"/>
              </a:cxn>
              <a:cxn ang="0">
                <a:pos x="324961" y="93834"/>
              </a:cxn>
              <a:cxn ang="0">
                <a:pos x="310356" y="14719"/>
              </a:cxn>
              <a:cxn ang="0">
                <a:pos x="293925" y="0"/>
              </a:cxn>
              <a:cxn ang="0">
                <a:pos x="231854" y="0"/>
              </a:cxn>
              <a:cxn ang="0">
                <a:pos x="215423" y="14719"/>
              </a:cxn>
              <a:cxn ang="0">
                <a:pos x="200818" y="93834"/>
              </a:cxn>
              <a:cxn ang="0">
                <a:pos x="188039" y="99354"/>
              </a:cxn>
              <a:cxn ang="0">
                <a:pos x="120491" y="53357"/>
              </a:cxn>
              <a:cxn ang="0">
                <a:pos x="98584" y="55197"/>
              </a:cxn>
              <a:cxn ang="0">
                <a:pos x="56594" y="99354"/>
              </a:cxn>
              <a:cxn ang="0">
                <a:pos x="52943" y="121433"/>
              </a:cxn>
              <a:cxn ang="0">
                <a:pos x="98584" y="187669"/>
              </a:cxn>
              <a:cxn ang="0">
                <a:pos x="93107" y="202388"/>
              </a:cxn>
              <a:cxn ang="0">
                <a:pos x="14605" y="217107"/>
              </a:cxn>
              <a:cxn ang="0">
                <a:pos x="0" y="233666"/>
              </a:cxn>
              <a:cxn ang="0">
                <a:pos x="0" y="296222"/>
              </a:cxn>
              <a:cxn ang="0">
                <a:pos x="14605" y="312781"/>
              </a:cxn>
              <a:cxn ang="0">
                <a:pos x="93107" y="327500"/>
              </a:cxn>
              <a:cxn ang="0">
                <a:pos x="98584" y="342219"/>
              </a:cxn>
              <a:cxn ang="0">
                <a:pos x="52943" y="408455"/>
              </a:cxn>
              <a:cxn ang="0">
                <a:pos x="56594" y="430534"/>
              </a:cxn>
              <a:cxn ang="0">
                <a:pos x="98584" y="474691"/>
              </a:cxn>
              <a:cxn ang="0">
                <a:pos x="120491" y="476531"/>
              </a:cxn>
              <a:cxn ang="0">
                <a:pos x="188039" y="430534"/>
              </a:cxn>
              <a:cxn ang="0">
                <a:pos x="200818" y="436054"/>
              </a:cxn>
              <a:cxn ang="0">
                <a:pos x="215423" y="515169"/>
              </a:cxn>
              <a:cxn ang="0">
                <a:pos x="231854" y="529888"/>
              </a:cxn>
              <a:cxn ang="0">
                <a:pos x="293925" y="529888"/>
              </a:cxn>
              <a:cxn ang="0">
                <a:pos x="310356" y="515169"/>
              </a:cxn>
              <a:cxn ang="0">
                <a:pos x="324961" y="436054"/>
              </a:cxn>
              <a:cxn ang="0">
                <a:pos x="339566" y="430534"/>
              </a:cxn>
              <a:cxn ang="0">
                <a:pos x="405288" y="476531"/>
              </a:cxn>
              <a:cxn ang="0">
                <a:pos x="427195" y="474691"/>
              </a:cxn>
              <a:cxn ang="0">
                <a:pos x="471010" y="430534"/>
              </a:cxn>
              <a:cxn ang="0">
                <a:pos x="472836" y="408455"/>
              </a:cxn>
              <a:cxn ang="0">
                <a:pos x="427195" y="342219"/>
              </a:cxn>
              <a:cxn ang="0">
                <a:pos x="432672" y="327500"/>
              </a:cxn>
              <a:cxn ang="0">
                <a:pos x="511174" y="312781"/>
              </a:cxn>
              <a:cxn ang="0">
                <a:pos x="525779" y="296222"/>
              </a:cxn>
              <a:cxn ang="0">
                <a:pos x="525779" y="233666"/>
              </a:cxn>
              <a:cxn ang="0">
                <a:pos x="511174" y="217107"/>
              </a:cxn>
              <a:cxn ang="0">
                <a:pos x="262890" y="360618"/>
              </a:cxn>
              <a:cxn ang="0">
                <a:pos x="167957" y="264944"/>
              </a:cxn>
              <a:cxn ang="0">
                <a:pos x="262890" y="169270"/>
              </a:cxn>
              <a:cxn ang="0">
                <a:pos x="357822" y="264944"/>
              </a:cxn>
              <a:cxn ang="0">
                <a:pos x="262890" y="360618"/>
              </a:cxn>
            </a:cxnLst>
            <a:pathLst>
              <a:path w="288" h="288">
                <a:moveTo>
                  <a:pt x="280" y="118"/>
                </a:moveTo>
                <a:cubicBezTo>
                  <a:pt x="237" y="110"/>
                  <a:pt x="237" y="110"/>
                  <a:pt x="237" y="110"/>
                </a:cubicBezTo>
                <a:cubicBezTo>
                  <a:pt x="233" y="109"/>
                  <a:pt x="232" y="106"/>
                  <a:pt x="234" y="102"/>
                </a:cubicBezTo>
                <a:cubicBezTo>
                  <a:pt x="259" y="66"/>
                  <a:pt x="259" y="66"/>
                  <a:pt x="259" y="66"/>
                </a:cubicBezTo>
                <a:cubicBezTo>
                  <a:pt x="261" y="62"/>
                  <a:pt x="261" y="57"/>
                  <a:pt x="258" y="54"/>
                </a:cubicBezTo>
                <a:cubicBezTo>
                  <a:pt x="234" y="30"/>
                  <a:pt x="234" y="30"/>
                  <a:pt x="234" y="30"/>
                </a:cubicBezTo>
                <a:cubicBezTo>
                  <a:pt x="231" y="27"/>
                  <a:pt x="226" y="27"/>
                  <a:pt x="222" y="29"/>
                </a:cubicBezTo>
                <a:cubicBezTo>
                  <a:pt x="186" y="54"/>
                  <a:pt x="186" y="54"/>
                  <a:pt x="186" y="54"/>
                </a:cubicBezTo>
                <a:cubicBezTo>
                  <a:pt x="182" y="56"/>
                  <a:pt x="179" y="55"/>
                  <a:pt x="178" y="51"/>
                </a:cubicBezTo>
                <a:cubicBezTo>
                  <a:pt x="170" y="8"/>
                  <a:pt x="170" y="8"/>
                  <a:pt x="170" y="8"/>
                </a:cubicBezTo>
                <a:cubicBezTo>
                  <a:pt x="169" y="4"/>
                  <a:pt x="165" y="0"/>
                  <a:pt x="161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3" y="0"/>
                  <a:pt x="119" y="4"/>
                  <a:pt x="118" y="8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0" y="55"/>
                  <a:pt x="106" y="56"/>
                  <a:pt x="103" y="54"/>
                </a:cubicBezTo>
                <a:cubicBezTo>
                  <a:pt x="66" y="29"/>
                  <a:pt x="66" y="29"/>
                  <a:pt x="66" y="29"/>
                </a:cubicBezTo>
                <a:cubicBezTo>
                  <a:pt x="63" y="27"/>
                  <a:pt x="57" y="27"/>
                  <a:pt x="54" y="30"/>
                </a:cubicBezTo>
                <a:cubicBezTo>
                  <a:pt x="31" y="54"/>
                  <a:pt x="31" y="54"/>
                  <a:pt x="31" y="54"/>
                </a:cubicBezTo>
                <a:cubicBezTo>
                  <a:pt x="28" y="57"/>
                  <a:pt x="27" y="62"/>
                  <a:pt x="29" y="66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6" y="106"/>
                  <a:pt x="55" y="109"/>
                  <a:pt x="51" y="110"/>
                </a:cubicBezTo>
                <a:cubicBezTo>
                  <a:pt x="8" y="118"/>
                  <a:pt x="8" y="118"/>
                  <a:pt x="8" y="118"/>
                </a:cubicBezTo>
                <a:cubicBezTo>
                  <a:pt x="4" y="119"/>
                  <a:pt x="0" y="123"/>
                  <a:pt x="0" y="127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5"/>
                  <a:pt x="4" y="169"/>
                  <a:pt x="8" y="170"/>
                </a:cubicBezTo>
                <a:cubicBezTo>
                  <a:pt x="51" y="178"/>
                  <a:pt x="51" y="178"/>
                  <a:pt x="51" y="178"/>
                </a:cubicBezTo>
                <a:cubicBezTo>
                  <a:pt x="55" y="179"/>
                  <a:pt x="56" y="182"/>
                  <a:pt x="54" y="186"/>
                </a:cubicBezTo>
                <a:cubicBezTo>
                  <a:pt x="29" y="222"/>
                  <a:pt x="29" y="222"/>
                  <a:pt x="29" y="222"/>
                </a:cubicBezTo>
                <a:cubicBezTo>
                  <a:pt x="27" y="226"/>
                  <a:pt x="28" y="231"/>
                  <a:pt x="31" y="234"/>
                </a:cubicBezTo>
                <a:cubicBezTo>
                  <a:pt x="54" y="258"/>
                  <a:pt x="54" y="258"/>
                  <a:pt x="54" y="258"/>
                </a:cubicBezTo>
                <a:cubicBezTo>
                  <a:pt x="57" y="261"/>
                  <a:pt x="63" y="261"/>
                  <a:pt x="66" y="259"/>
                </a:cubicBezTo>
                <a:cubicBezTo>
                  <a:pt x="103" y="234"/>
                  <a:pt x="103" y="234"/>
                  <a:pt x="103" y="234"/>
                </a:cubicBezTo>
                <a:cubicBezTo>
                  <a:pt x="106" y="232"/>
                  <a:pt x="110" y="233"/>
                  <a:pt x="110" y="237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19" y="285"/>
                  <a:pt x="123" y="288"/>
                  <a:pt x="127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5" y="288"/>
                  <a:pt x="169" y="285"/>
                  <a:pt x="170" y="280"/>
                </a:cubicBezTo>
                <a:cubicBezTo>
                  <a:pt x="178" y="237"/>
                  <a:pt x="178" y="237"/>
                  <a:pt x="178" y="237"/>
                </a:cubicBezTo>
                <a:cubicBezTo>
                  <a:pt x="179" y="233"/>
                  <a:pt x="182" y="232"/>
                  <a:pt x="186" y="234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6" y="261"/>
                  <a:pt x="231" y="261"/>
                  <a:pt x="234" y="258"/>
                </a:cubicBezTo>
                <a:cubicBezTo>
                  <a:pt x="258" y="234"/>
                  <a:pt x="258" y="234"/>
                  <a:pt x="258" y="234"/>
                </a:cubicBezTo>
                <a:cubicBezTo>
                  <a:pt x="261" y="231"/>
                  <a:pt x="261" y="226"/>
                  <a:pt x="259" y="222"/>
                </a:cubicBezTo>
                <a:cubicBezTo>
                  <a:pt x="234" y="186"/>
                  <a:pt x="234" y="186"/>
                  <a:pt x="234" y="186"/>
                </a:cubicBezTo>
                <a:cubicBezTo>
                  <a:pt x="232" y="182"/>
                  <a:pt x="233" y="179"/>
                  <a:pt x="237" y="178"/>
                </a:cubicBezTo>
                <a:cubicBezTo>
                  <a:pt x="280" y="170"/>
                  <a:pt x="280" y="170"/>
                  <a:pt x="280" y="170"/>
                </a:cubicBezTo>
                <a:cubicBezTo>
                  <a:pt x="285" y="169"/>
                  <a:pt x="288" y="165"/>
                  <a:pt x="288" y="161"/>
                </a:cubicBezTo>
                <a:cubicBezTo>
                  <a:pt x="288" y="127"/>
                  <a:pt x="288" y="127"/>
                  <a:pt x="288" y="127"/>
                </a:cubicBezTo>
                <a:cubicBezTo>
                  <a:pt x="288" y="123"/>
                  <a:pt x="285" y="119"/>
                  <a:pt x="280" y="118"/>
                </a:cubicBezTo>
                <a:close/>
                <a:moveTo>
                  <a:pt x="144" y="196"/>
                </a:moveTo>
                <a:cubicBezTo>
                  <a:pt x="115" y="196"/>
                  <a:pt x="92" y="173"/>
                  <a:pt x="92" y="144"/>
                </a:cubicBezTo>
                <a:cubicBezTo>
                  <a:pt x="92" y="115"/>
                  <a:pt x="115" y="92"/>
                  <a:pt x="144" y="92"/>
                </a:cubicBezTo>
                <a:cubicBezTo>
                  <a:pt x="173" y="92"/>
                  <a:pt x="196" y="115"/>
                  <a:pt x="196" y="144"/>
                </a:cubicBezTo>
                <a:cubicBezTo>
                  <a:pt x="196" y="173"/>
                  <a:pt x="173" y="196"/>
                  <a:pt x="144" y="196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939526" y="4518600"/>
            <a:ext cx="328613" cy="529886"/>
            <a:chOff x="6967538" y="6365875"/>
            <a:chExt cx="127000" cy="204787"/>
          </a:xfrm>
          <a:solidFill>
            <a:schemeClr val="bg1"/>
          </a:solidFill>
        </p:grpSpPr>
        <p:sp>
          <p:nvSpPr>
            <p:cNvPr id="22" name="Freeform 626"/>
            <p:cNvSpPr/>
            <p:nvPr/>
          </p:nvSpPr>
          <p:spPr bwMode="auto">
            <a:xfrm>
              <a:off x="6967538" y="6423025"/>
              <a:ext cx="127000" cy="147637"/>
            </a:xfrm>
            <a:custGeom>
              <a:avLst/>
              <a:gdLst>
                <a:gd name="T0" fmla="*/ 180 w 180"/>
                <a:gd name="T1" fmla="*/ 68 h 209"/>
                <a:gd name="T2" fmla="*/ 180 w 180"/>
                <a:gd name="T3" fmla="*/ 15 h 209"/>
                <a:gd name="T4" fmla="*/ 156 w 180"/>
                <a:gd name="T5" fmla="*/ 15 h 209"/>
                <a:gd name="T6" fmla="*/ 156 w 180"/>
                <a:gd name="T7" fmla="*/ 68 h 209"/>
                <a:gd name="T8" fmla="*/ 92 w 180"/>
                <a:gd name="T9" fmla="*/ 132 h 209"/>
                <a:gd name="T10" fmla="*/ 91 w 180"/>
                <a:gd name="T11" fmla="*/ 132 h 209"/>
                <a:gd name="T12" fmla="*/ 90 w 180"/>
                <a:gd name="T13" fmla="*/ 132 h 209"/>
                <a:gd name="T14" fmla="*/ 90 w 180"/>
                <a:gd name="T15" fmla="*/ 132 h 209"/>
                <a:gd name="T16" fmla="*/ 89 w 180"/>
                <a:gd name="T17" fmla="*/ 132 h 209"/>
                <a:gd name="T18" fmla="*/ 24 w 180"/>
                <a:gd name="T19" fmla="*/ 68 h 209"/>
                <a:gd name="T20" fmla="*/ 24 w 180"/>
                <a:gd name="T21" fmla="*/ 15 h 209"/>
                <a:gd name="T22" fmla="*/ 0 w 180"/>
                <a:gd name="T23" fmla="*/ 15 h 209"/>
                <a:gd name="T24" fmla="*/ 0 w 180"/>
                <a:gd name="T25" fmla="*/ 68 h 209"/>
                <a:gd name="T26" fmla="*/ 76 w 180"/>
                <a:gd name="T27" fmla="*/ 156 h 209"/>
                <a:gd name="T28" fmla="*/ 76 w 180"/>
                <a:gd name="T29" fmla="*/ 194 h 209"/>
                <a:gd name="T30" fmla="*/ 22 w 180"/>
                <a:gd name="T31" fmla="*/ 209 h 209"/>
                <a:gd name="T32" fmla="*/ 159 w 180"/>
                <a:gd name="T33" fmla="*/ 209 h 209"/>
                <a:gd name="T34" fmla="*/ 104 w 180"/>
                <a:gd name="T35" fmla="*/ 193 h 209"/>
                <a:gd name="T36" fmla="*/ 104 w 180"/>
                <a:gd name="T37" fmla="*/ 156 h 209"/>
                <a:gd name="T38" fmla="*/ 180 w 180"/>
                <a:gd name="T39" fmla="*/ 6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9">
                  <a:moveTo>
                    <a:pt x="180" y="68"/>
                  </a:moveTo>
                  <a:cubicBezTo>
                    <a:pt x="180" y="68"/>
                    <a:pt x="180" y="38"/>
                    <a:pt x="180" y="15"/>
                  </a:cubicBezTo>
                  <a:cubicBezTo>
                    <a:pt x="180" y="0"/>
                    <a:pt x="156" y="0"/>
                    <a:pt x="156" y="15"/>
                  </a:cubicBezTo>
                  <a:cubicBezTo>
                    <a:pt x="156" y="38"/>
                    <a:pt x="156" y="68"/>
                    <a:pt x="156" y="68"/>
                  </a:cubicBezTo>
                  <a:cubicBezTo>
                    <a:pt x="156" y="104"/>
                    <a:pt x="128" y="132"/>
                    <a:pt x="92" y="132"/>
                  </a:cubicBezTo>
                  <a:cubicBezTo>
                    <a:pt x="92" y="132"/>
                    <a:pt x="91" y="132"/>
                    <a:pt x="91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89" y="132"/>
                    <a:pt x="89" y="132"/>
                  </a:cubicBezTo>
                  <a:cubicBezTo>
                    <a:pt x="53" y="132"/>
                    <a:pt x="24" y="104"/>
                    <a:pt x="24" y="68"/>
                  </a:cubicBezTo>
                  <a:cubicBezTo>
                    <a:pt x="24" y="68"/>
                    <a:pt x="24" y="38"/>
                    <a:pt x="24" y="15"/>
                  </a:cubicBezTo>
                  <a:cubicBezTo>
                    <a:pt x="24" y="0"/>
                    <a:pt x="0" y="0"/>
                    <a:pt x="0" y="15"/>
                  </a:cubicBezTo>
                  <a:cubicBezTo>
                    <a:pt x="0" y="22"/>
                    <a:pt x="0" y="68"/>
                    <a:pt x="0" y="68"/>
                  </a:cubicBezTo>
                  <a:cubicBezTo>
                    <a:pt x="0" y="113"/>
                    <a:pt x="33" y="149"/>
                    <a:pt x="76" y="156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47" y="150"/>
                    <a:pt x="180" y="113"/>
                    <a:pt x="18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627"/>
            <p:cNvSpPr/>
            <p:nvPr/>
          </p:nvSpPr>
          <p:spPr bwMode="auto">
            <a:xfrm>
              <a:off x="7000875" y="6365875"/>
              <a:ext cx="61912" cy="134937"/>
            </a:xfrm>
            <a:custGeom>
              <a:avLst/>
              <a:gdLst>
                <a:gd name="T0" fmla="*/ 43 w 87"/>
                <a:gd name="T1" fmla="*/ 190 h 190"/>
                <a:gd name="T2" fmla="*/ 43 w 87"/>
                <a:gd name="T3" fmla="*/ 190 h 190"/>
                <a:gd name="T4" fmla="*/ 44 w 87"/>
                <a:gd name="T5" fmla="*/ 190 h 190"/>
                <a:gd name="T6" fmla="*/ 87 w 87"/>
                <a:gd name="T7" fmla="*/ 147 h 190"/>
                <a:gd name="T8" fmla="*/ 87 w 87"/>
                <a:gd name="T9" fmla="*/ 43 h 190"/>
                <a:gd name="T10" fmla="*/ 44 w 87"/>
                <a:gd name="T11" fmla="*/ 0 h 190"/>
                <a:gd name="T12" fmla="*/ 43 w 87"/>
                <a:gd name="T13" fmla="*/ 0 h 190"/>
                <a:gd name="T14" fmla="*/ 43 w 87"/>
                <a:gd name="T15" fmla="*/ 0 h 190"/>
                <a:gd name="T16" fmla="*/ 0 w 87"/>
                <a:gd name="T17" fmla="*/ 43 h 190"/>
                <a:gd name="T18" fmla="*/ 0 w 87"/>
                <a:gd name="T19" fmla="*/ 147 h 190"/>
                <a:gd name="T20" fmla="*/ 43 w 87"/>
                <a:gd name="T2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90">
                  <a:moveTo>
                    <a:pt x="43" y="190"/>
                  </a:moveTo>
                  <a:cubicBezTo>
                    <a:pt x="43" y="190"/>
                    <a:pt x="43" y="190"/>
                    <a:pt x="43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68" y="190"/>
                    <a:pt x="87" y="171"/>
                    <a:pt x="87" y="147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19"/>
                    <a:pt x="68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1"/>
                    <a:pt x="19" y="190"/>
                    <a:pt x="43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6858000" y="3098800"/>
            <a:ext cx="4591050" cy="1476375"/>
          </a:xfrm>
          <a:prstGeom prst="roundRect">
            <a:avLst>
              <a:gd name="adj" fmla="val 9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054" name="矩形 24"/>
          <p:cNvSpPr/>
          <p:nvPr/>
        </p:nvSpPr>
        <p:spPr>
          <a:xfrm>
            <a:off x="7191375" y="3427413"/>
            <a:ext cx="3924300" cy="977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513638" y="2865438"/>
            <a:ext cx="3279775" cy="4619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45413" y="2914650"/>
            <a:ext cx="2797175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b="1" kern="1200" cap="none" spc="0" normalizeH="0" baseline="0" noProof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ADD TITLE</a:t>
            </a:r>
            <a:endParaRPr kumimoji="0" lang="en-US" altLang="zh-CN" sz="1600" b="1" kern="1200" cap="none" spc="0" normalizeH="0" baseline="0" noProof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4057" name="矩形 27"/>
          <p:cNvSpPr/>
          <p:nvPr/>
        </p:nvSpPr>
        <p:spPr>
          <a:xfrm>
            <a:off x="1331913" y="3390900"/>
            <a:ext cx="4479925" cy="536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8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061" name="图片 5"/>
          <p:cNvPicPr>
            <a:picLocks noChangeAspect="1"/>
          </p:cNvPicPr>
          <p:nvPr/>
        </p:nvPicPr>
        <p:blipFill>
          <a:blip r:embed="rId2"/>
          <a:srcRect l="20584" t="-761" r="5328" b="761"/>
          <a:stretch>
            <a:fillRect/>
          </a:stretch>
        </p:blipFill>
        <p:spPr>
          <a:xfrm>
            <a:off x="8701088" y="3565525"/>
            <a:ext cx="2514600" cy="2551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2" name="图片 6"/>
          <p:cNvPicPr>
            <a:picLocks noChangeAspect="1"/>
          </p:cNvPicPr>
          <p:nvPr/>
        </p:nvPicPr>
        <p:blipFill>
          <a:blip r:embed="rId3"/>
          <a:srcRect l="17665" r="17545"/>
          <a:stretch>
            <a:fillRect/>
          </a:stretch>
        </p:blipFill>
        <p:spPr>
          <a:xfrm>
            <a:off x="6254750" y="3598863"/>
            <a:ext cx="2446338" cy="2516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3" name="图片 7"/>
          <p:cNvPicPr>
            <a:picLocks noChangeAspect="1"/>
          </p:cNvPicPr>
          <p:nvPr/>
        </p:nvPicPr>
        <p:blipFill>
          <a:blip r:embed="rId4"/>
          <a:srcRect l="17290" t="763" r="16098" b="-763"/>
          <a:stretch>
            <a:fillRect/>
          </a:stretch>
        </p:blipFill>
        <p:spPr>
          <a:xfrm>
            <a:off x="8720138" y="1120775"/>
            <a:ext cx="2495550" cy="2497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4" name="图片 8"/>
          <p:cNvPicPr>
            <a:picLocks noChangeAspect="1"/>
          </p:cNvPicPr>
          <p:nvPr/>
        </p:nvPicPr>
        <p:blipFill>
          <a:blip r:embed="rId5"/>
          <a:srcRect l="12096" t="-768" r="9663" b="768"/>
          <a:stretch>
            <a:fillRect/>
          </a:stretch>
        </p:blipFill>
        <p:spPr>
          <a:xfrm>
            <a:off x="6254750" y="1120775"/>
            <a:ext cx="2465388" cy="247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3@|1FFC:4308095|FBC:16777215|LFC:16777215|LBC:16777215"/>
          <p:cNvSpPr/>
          <p:nvPr/>
        </p:nvSpPr>
        <p:spPr>
          <a:xfrm>
            <a:off x="890588" y="2049463"/>
            <a:ext cx="4622800" cy="36513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1" name="Rectangle 4@|1FFC:4308095|FBC:16777215|LFC:16777215|LBC:16777215"/>
          <p:cNvSpPr/>
          <p:nvPr/>
        </p:nvSpPr>
        <p:spPr>
          <a:xfrm>
            <a:off x="4576763" y="1120775"/>
            <a:ext cx="936625" cy="938213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2" name="Rectangle 46@|1FFC:1554685|FBC:16777215|LFC:16777215|LBC:16777215"/>
          <p:cNvSpPr/>
          <p:nvPr/>
        </p:nvSpPr>
        <p:spPr>
          <a:xfrm>
            <a:off x="890588" y="3389313"/>
            <a:ext cx="4622800" cy="36513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3" name="Rectangle 47@|1FFC:1554685|FBC:16777215|LFC:16777215|LBC:16777215"/>
          <p:cNvSpPr/>
          <p:nvPr/>
        </p:nvSpPr>
        <p:spPr>
          <a:xfrm>
            <a:off x="4576763" y="2460625"/>
            <a:ext cx="936625" cy="938213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4" name="Rectangle 51@|1FFC:14657585|FBC:16777215|LFC:16777215|LBC:16777215"/>
          <p:cNvSpPr/>
          <p:nvPr/>
        </p:nvSpPr>
        <p:spPr>
          <a:xfrm>
            <a:off x="890588" y="4729163"/>
            <a:ext cx="4622800" cy="36513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5" name="Rectangle 52@|1FFC:14657585|FBC:16777215|LFC:16777215|LBC:16777215"/>
          <p:cNvSpPr/>
          <p:nvPr/>
        </p:nvSpPr>
        <p:spPr>
          <a:xfrm>
            <a:off x="4576763" y="3800475"/>
            <a:ext cx="936625" cy="938213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6" name="Rectangle 56@|1FFC:2381804|FBC:16777215|LFC:16777215|LBC:16777215"/>
          <p:cNvSpPr/>
          <p:nvPr/>
        </p:nvSpPr>
        <p:spPr>
          <a:xfrm>
            <a:off x="890588" y="6069013"/>
            <a:ext cx="4622800" cy="36513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7" name="Rectangle 57@|1FFC:2381804|FBC:16777215|LFC:16777215|LBC:16777215"/>
          <p:cNvSpPr/>
          <p:nvPr/>
        </p:nvSpPr>
        <p:spPr>
          <a:xfrm>
            <a:off x="4576763" y="5141913"/>
            <a:ext cx="936625" cy="938213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8" name="Freeform 139"/>
          <p:cNvSpPr>
            <a:spLocks noChangeAspect="1" noEditPoints="1"/>
          </p:cNvSpPr>
          <p:nvPr/>
        </p:nvSpPr>
        <p:spPr bwMode="auto">
          <a:xfrm>
            <a:off x="4764088" y="1308100"/>
            <a:ext cx="561975" cy="561975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66" y="34"/>
              </a:cxn>
              <a:cxn ang="0">
                <a:pos x="34" y="1"/>
              </a:cxn>
              <a:cxn ang="0">
                <a:pos x="1" y="34"/>
              </a:cxn>
              <a:cxn ang="0">
                <a:pos x="34" y="66"/>
              </a:cxn>
              <a:cxn ang="0">
                <a:pos x="66" y="34"/>
              </a:cxn>
              <a:cxn ang="0">
                <a:pos x="7" y="22"/>
              </a:cxn>
              <a:cxn ang="0">
                <a:pos x="21" y="60"/>
              </a:cxn>
              <a:cxn ang="0">
                <a:pos x="5" y="34"/>
              </a:cxn>
              <a:cxn ang="0">
                <a:pos x="7" y="22"/>
              </a:cxn>
              <a:cxn ang="0">
                <a:pos x="51" y="42"/>
              </a:cxn>
              <a:cxn ang="0">
                <a:pos x="48" y="51"/>
              </a:cxn>
              <a:cxn ang="0">
                <a:pos x="38" y="20"/>
              </a:cxn>
              <a:cxn ang="0">
                <a:pos x="41" y="20"/>
              </a:cxn>
              <a:cxn ang="0">
                <a:pos x="41" y="17"/>
              </a:cxn>
              <a:cxn ang="0">
                <a:pos x="33" y="18"/>
              </a:cxn>
              <a:cxn ang="0">
                <a:pos x="25" y="17"/>
              </a:cxn>
              <a:cxn ang="0">
                <a:pos x="25" y="20"/>
              </a:cxn>
              <a:cxn ang="0">
                <a:pos x="28" y="20"/>
              </a:cxn>
              <a:cxn ang="0">
                <a:pos x="33" y="32"/>
              </a:cxn>
              <a:cxn ang="0">
                <a:pos x="27" y="52"/>
              </a:cxn>
              <a:cxn ang="0">
                <a:pos x="16" y="20"/>
              </a:cxn>
              <a:cxn ang="0">
                <a:pos x="19" y="20"/>
              </a:cxn>
              <a:cxn ang="0">
                <a:pos x="19" y="17"/>
              </a:cxn>
              <a:cxn ang="0">
                <a:pos x="11" y="18"/>
              </a:cxn>
              <a:cxn ang="0">
                <a:pos x="9" y="18"/>
              </a:cxn>
              <a:cxn ang="0">
                <a:pos x="34" y="5"/>
              </a:cxn>
              <a:cxn ang="0">
                <a:pos x="53" y="12"/>
              </a:cxn>
              <a:cxn ang="0">
                <a:pos x="53" y="12"/>
              </a:cxn>
              <a:cxn ang="0">
                <a:pos x="48" y="17"/>
              </a:cxn>
              <a:cxn ang="0">
                <a:pos x="51" y="24"/>
              </a:cxn>
              <a:cxn ang="0">
                <a:pos x="53" y="32"/>
              </a:cxn>
              <a:cxn ang="0">
                <a:pos x="51" y="42"/>
              </a:cxn>
              <a:cxn ang="0">
                <a:pos x="43" y="61"/>
              </a:cxn>
              <a:cxn ang="0">
                <a:pos x="43" y="61"/>
              </a:cxn>
              <a:cxn ang="0">
                <a:pos x="34" y="63"/>
              </a:cxn>
              <a:cxn ang="0">
                <a:pos x="26" y="62"/>
              </a:cxn>
              <a:cxn ang="0">
                <a:pos x="34" y="36"/>
              </a:cxn>
              <a:cxn ang="0">
                <a:pos x="43" y="61"/>
              </a:cxn>
              <a:cxn ang="0">
                <a:pos x="63" y="34"/>
              </a:cxn>
              <a:cxn ang="0">
                <a:pos x="48" y="59"/>
              </a:cxn>
              <a:cxn ang="0">
                <a:pos x="57" y="33"/>
              </a:cxn>
              <a:cxn ang="0">
                <a:pos x="60" y="23"/>
              </a:cxn>
              <a:cxn ang="0">
                <a:pos x="59" y="20"/>
              </a:cxn>
              <a:cxn ang="0">
                <a:pos x="63" y="34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66" y="34"/>
                </a:moveTo>
                <a:cubicBezTo>
                  <a:pt x="66" y="16"/>
                  <a:pt x="52" y="1"/>
                  <a:pt x="34" y="1"/>
                </a:cubicBezTo>
                <a:cubicBezTo>
                  <a:pt x="16" y="1"/>
                  <a:pt x="1" y="16"/>
                  <a:pt x="1" y="34"/>
                </a:cubicBezTo>
                <a:cubicBezTo>
                  <a:pt x="1" y="52"/>
                  <a:pt x="16" y="66"/>
                  <a:pt x="34" y="66"/>
                </a:cubicBezTo>
                <a:cubicBezTo>
                  <a:pt x="52" y="66"/>
                  <a:pt x="66" y="52"/>
                  <a:pt x="66" y="34"/>
                </a:cubicBezTo>
                <a:close/>
                <a:moveTo>
                  <a:pt x="7" y="22"/>
                </a:moveTo>
                <a:cubicBezTo>
                  <a:pt x="21" y="60"/>
                  <a:pt x="21" y="60"/>
                  <a:pt x="21" y="60"/>
                </a:cubicBezTo>
                <a:cubicBezTo>
                  <a:pt x="11" y="55"/>
                  <a:pt x="5" y="45"/>
                  <a:pt x="5" y="34"/>
                </a:cubicBezTo>
                <a:cubicBezTo>
                  <a:pt x="5" y="29"/>
                  <a:pt x="5" y="25"/>
                  <a:pt x="7" y="22"/>
                </a:cubicBezTo>
                <a:close/>
                <a:moveTo>
                  <a:pt x="51" y="42"/>
                </a:moveTo>
                <a:cubicBezTo>
                  <a:pt x="48" y="51"/>
                  <a:pt x="48" y="51"/>
                  <a:pt x="48" y="51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40" y="20"/>
                  <a:pt x="41" y="20"/>
                </a:cubicBezTo>
                <a:cubicBezTo>
                  <a:pt x="43" y="20"/>
                  <a:pt x="43" y="17"/>
                  <a:pt x="41" y="17"/>
                </a:cubicBezTo>
                <a:cubicBezTo>
                  <a:pt x="36" y="18"/>
                  <a:pt x="33" y="18"/>
                  <a:pt x="33" y="18"/>
                </a:cubicBezTo>
                <a:cubicBezTo>
                  <a:pt x="33" y="18"/>
                  <a:pt x="30" y="18"/>
                  <a:pt x="25" y="17"/>
                </a:cubicBezTo>
                <a:cubicBezTo>
                  <a:pt x="24" y="17"/>
                  <a:pt x="24" y="20"/>
                  <a:pt x="25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3" y="32"/>
                  <a:pt x="33" y="32"/>
                  <a:pt x="33" y="32"/>
                </a:cubicBezTo>
                <a:cubicBezTo>
                  <a:pt x="27" y="52"/>
                  <a:pt x="27" y="52"/>
                  <a:pt x="27" y="52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8" y="20"/>
                  <a:pt x="19" y="20"/>
                </a:cubicBezTo>
                <a:cubicBezTo>
                  <a:pt x="21" y="20"/>
                  <a:pt x="21" y="17"/>
                  <a:pt x="19" y="17"/>
                </a:cubicBezTo>
                <a:cubicBezTo>
                  <a:pt x="14" y="18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15" y="10"/>
                  <a:pt x="24" y="5"/>
                  <a:pt x="34" y="5"/>
                </a:cubicBezTo>
                <a:cubicBezTo>
                  <a:pt x="41" y="5"/>
                  <a:pt x="48" y="7"/>
                  <a:pt x="53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0" y="12"/>
                  <a:pt x="48" y="15"/>
                  <a:pt x="48" y="17"/>
                </a:cubicBezTo>
                <a:cubicBezTo>
                  <a:pt x="48" y="20"/>
                  <a:pt x="50" y="22"/>
                  <a:pt x="51" y="24"/>
                </a:cubicBezTo>
                <a:cubicBezTo>
                  <a:pt x="52" y="26"/>
                  <a:pt x="53" y="29"/>
                  <a:pt x="53" y="32"/>
                </a:cubicBezTo>
                <a:cubicBezTo>
                  <a:pt x="53" y="35"/>
                  <a:pt x="52" y="38"/>
                  <a:pt x="51" y="42"/>
                </a:cubicBezTo>
                <a:close/>
                <a:moveTo>
                  <a:pt x="43" y="61"/>
                </a:moveTo>
                <a:cubicBezTo>
                  <a:pt x="43" y="61"/>
                  <a:pt x="43" y="61"/>
                  <a:pt x="43" y="61"/>
                </a:cubicBezTo>
                <a:cubicBezTo>
                  <a:pt x="40" y="62"/>
                  <a:pt x="37" y="63"/>
                  <a:pt x="34" y="63"/>
                </a:cubicBezTo>
                <a:cubicBezTo>
                  <a:pt x="31" y="63"/>
                  <a:pt x="28" y="62"/>
                  <a:pt x="26" y="62"/>
                </a:cubicBezTo>
                <a:cubicBezTo>
                  <a:pt x="34" y="36"/>
                  <a:pt x="34" y="36"/>
                  <a:pt x="34" y="36"/>
                </a:cubicBezTo>
                <a:lnTo>
                  <a:pt x="43" y="61"/>
                </a:lnTo>
                <a:close/>
                <a:moveTo>
                  <a:pt x="63" y="34"/>
                </a:moveTo>
                <a:cubicBezTo>
                  <a:pt x="63" y="44"/>
                  <a:pt x="57" y="54"/>
                  <a:pt x="48" y="59"/>
                </a:cubicBezTo>
                <a:cubicBezTo>
                  <a:pt x="57" y="33"/>
                  <a:pt x="57" y="33"/>
                  <a:pt x="57" y="33"/>
                </a:cubicBezTo>
                <a:cubicBezTo>
                  <a:pt x="59" y="29"/>
                  <a:pt x="60" y="26"/>
                  <a:pt x="60" y="23"/>
                </a:cubicBezTo>
                <a:cubicBezTo>
                  <a:pt x="60" y="22"/>
                  <a:pt x="60" y="21"/>
                  <a:pt x="59" y="20"/>
                </a:cubicBezTo>
                <a:cubicBezTo>
                  <a:pt x="62" y="24"/>
                  <a:pt x="63" y="29"/>
                  <a:pt x="63" y="34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9" name="Freeform 157"/>
          <p:cNvSpPr>
            <a:spLocks noEditPoints="1"/>
          </p:cNvSpPr>
          <p:nvPr/>
        </p:nvSpPr>
        <p:spPr bwMode="auto">
          <a:xfrm>
            <a:off x="4829175" y="2665413"/>
            <a:ext cx="431800" cy="528638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0" name="Freeform 158"/>
          <p:cNvSpPr>
            <a:spLocks noEditPoints="1"/>
          </p:cNvSpPr>
          <p:nvPr/>
        </p:nvSpPr>
        <p:spPr bwMode="auto">
          <a:xfrm>
            <a:off x="4783138" y="4046538"/>
            <a:ext cx="523875" cy="447675"/>
          </a:xfrm>
          <a:custGeom>
            <a:avLst/>
            <a:gdLst/>
            <a:ahLst/>
            <a:cxnLst>
              <a:cxn ang="0">
                <a:pos x="68" y="30"/>
              </a:cxn>
              <a:cxn ang="0">
                <a:pos x="0" y="30"/>
              </a:cxn>
              <a:cxn ang="0">
                <a:pos x="0" y="15"/>
              </a:cxn>
              <a:cxn ang="0">
                <a:pos x="7" y="9"/>
              </a:cxn>
              <a:cxn ang="0">
                <a:pos x="20" y="9"/>
              </a:cxn>
              <a:cxn ang="0">
                <a:pos x="20" y="3"/>
              </a:cxn>
              <a:cxn ang="0">
                <a:pos x="24" y="0"/>
              </a:cxn>
              <a:cxn ang="0">
                <a:pos x="45" y="0"/>
              </a:cxn>
              <a:cxn ang="0">
                <a:pos x="49" y="3"/>
              </a:cxn>
              <a:cxn ang="0">
                <a:pos x="49" y="9"/>
              </a:cxn>
              <a:cxn ang="0">
                <a:pos x="62" y="9"/>
              </a:cxn>
              <a:cxn ang="0">
                <a:pos x="68" y="15"/>
              </a:cxn>
              <a:cxn ang="0">
                <a:pos x="68" y="30"/>
              </a:cxn>
              <a:cxn ang="0">
                <a:pos x="68" y="52"/>
              </a:cxn>
              <a:cxn ang="0">
                <a:pos x="62" y="58"/>
              </a:cxn>
              <a:cxn ang="0">
                <a:pos x="7" y="58"/>
              </a:cxn>
              <a:cxn ang="0">
                <a:pos x="0" y="52"/>
              </a:cxn>
              <a:cxn ang="0">
                <a:pos x="0" y="34"/>
              </a:cxn>
              <a:cxn ang="0">
                <a:pos x="26" y="34"/>
              </a:cxn>
              <a:cxn ang="0">
                <a:pos x="26" y="40"/>
              </a:cxn>
              <a:cxn ang="0">
                <a:pos x="28" y="42"/>
              </a:cxn>
              <a:cxn ang="0">
                <a:pos x="41" y="42"/>
              </a:cxn>
              <a:cxn ang="0">
                <a:pos x="43" y="40"/>
              </a:cxn>
              <a:cxn ang="0">
                <a:pos x="43" y="34"/>
              </a:cxn>
              <a:cxn ang="0">
                <a:pos x="68" y="34"/>
              </a:cxn>
              <a:cxn ang="0">
                <a:pos x="68" y="52"/>
              </a:cxn>
              <a:cxn ang="0">
                <a:pos x="44" y="9"/>
              </a:cxn>
              <a:cxn ang="0">
                <a:pos x="44" y="5"/>
              </a:cxn>
              <a:cxn ang="0">
                <a:pos x="25" y="5"/>
              </a:cxn>
              <a:cxn ang="0">
                <a:pos x="25" y="9"/>
              </a:cxn>
              <a:cxn ang="0">
                <a:pos x="44" y="9"/>
              </a:cxn>
              <a:cxn ang="0">
                <a:pos x="39" y="39"/>
              </a:cxn>
              <a:cxn ang="0">
                <a:pos x="30" y="39"/>
              </a:cxn>
              <a:cxn ang="0">
                <a:pos x="30" y="34"/>
              </a:cxn>
              <a:cxn ang="0">
                <a:pos x="39" y="34"/>
              </a:cxn>
              <a:cxn ang="0">
                <a:pos x="39" y="39"/>
              </a:cxn>
            </a:cxnLst>
            <a:rect l="0" t="0" r="r" b="b"/>
            <a:pathLst>
              <a:path w="68" h="58">
                <a:moveTo>
                  <a:pt x="68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3" y="9"/>
                  <a:pt x="7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6" y="9"/>
                  <a:pt x="68" y="12"/>
                  <a:pt x="68" y="15"/>
                </a:cubicBezTo>
                <a:lnTo>
                  <a:pt x="68" y="30"/>
                </a:lnTo>
                <a:close/>
                <a:moveTo>
                  <a:pt x="68" y="52"/>
                </a:moveTo>
                <a:cubicBezTo>
                  <a:pt x="68" y="55"/>
                  <a:pt x="66" y="58"/>
                  <a:pt x="62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5"/>
                  <a:pt x="0" y="52"/>
                </a:cubicBezTo>
                <a:cubicBezTo>
                  <a:pt x="0" y="34"/>
                  <a:pt x="0" y="34"/>
                  <a:pt x="0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7" y="42"/>
                  <a:pt x="28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2"/>
                  <a:pt x="43" y="41"/>
                  <a:pt x="43" y="40"/>
                </a:cubicBezTo>
                <a:cubicBezTo>
                  <a:pt x="43" y="34"/>
                  <a:pt x="43" y="34"/>
                  <a:pt x="43" y="34"/>
                </a:cubicBezTo>
                <a:cubicBezTo>
                  <a:pt x="68" y="34"/>
                  <a:pt x="68" y="34"/>
                  <a:pt x="68" y="34"/>
                </a:cubicBezTo>
                <a:lnTo>
                  <a:pt x="68" y="52"/>
                </a:lnTo>
                <a:close/>
                <a:moveTo>
                  <a:pt x="44" y="9"/>
                </a:moveTo>
                <a:cubicBezTo>
                  <a:pt x="44" y="5"/>
                  <a:pt x="44" y="5"/>
                  <a:pt x="4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39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4"/>
                  <a:pt x="30" y="34"/>
                  <a:pt x="30" y="34"/>
                </a:cubicBezTo>
                <a:cubicBezTo>
                  <a:pt x="39" y="34"/>
                  <a:pt x="39" y="34"/>
                  <a:pt x="39" y="34"/>
                </a:cubicBezTo>
                <a:lnTo>
                  <a:pt x="39" y="39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1" name="Freeform 91"/>
          <p:cNvSpPr>
            <a:spLocks noEditPoints="1"/>
          </p:cNvSpPr>
          <p:nvPr/>
        </p:nvSpPr>
        <p:spPr bwMode="auto">
          <a:xfrm>
            <a:off x="4787900" y="5353050"/>
            <a:ext cx="514350" cy="514350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1BB29C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5077" name="TextBox 13"/>
          <p:cNvSpPr txBox="1"/>
          <p:nvPr/>
        </p:nvSpPr>
        <p:spPr>
          <a:xfrm>
            <a:off x="885825" y="1249363"/>
            <a:ext cx="1400175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78" name="TextBox 13"/>
          <p:cNvSpPr txBox="1"/>
          <p:nvPr/>
        </p:nvSpPr>
        <p:spPr>
          <a:xfrm>
            <a:off x="890588" y="1536700"/>
            <a:ext cx="2438400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79" name="TextBox 13"/>
          <p:cNvSpPr txBox="1"/>
          <p:nvPr/>
        </p:nvSpPr>
        <p:spPr>
          <a:xfrm>
            <a:off x="885825" y="2576513"/>
            <a:ext cx="140017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80" name="TextBox 13"/>
          <p:cNvSpPr txBox="1"/>
          <p:nvPr/>
        </p:nvSpPr>
        <p:spPr>
          <a:xfrm>
            <a:off x="890588" y="2862263"/>
            <a:ext cx="2438400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81" name="TextBox 13"/>
          <p:cNvSpPr txBox="1"/>
          <p:nvPr/>
        </p:nvSpPr>
        <p:spPr>
          <a:xfrm>
            <a:off x="885825" y="3933825"/>
            <a:ext cx="140017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82" name="TextBox 13"/>
          <p:cNvSpPr txBox="1"/>
          <p:nvPr/>
        </p:nvSpPr>
        <p:spPr>
          <a:xfrm>
            <a:off x="890588" y="4219575"/>
            <a:ext cx="2438400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83" name="TextBox 13"/>
          <p:cNvSpPr txBox="1"/>
          <p:nvPr/>
        </p:nvSpPr>
        <p:spPr>
          <a:xfrm>
            <a:off x="885825" y="5278438"/>
            <a:ext cx="140017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84" name="TextBox 13"/>
          <p:cNvSpPr txBox="1"/>
          <p:nvPr/>
        </p:nvSpPr>
        <p:spPr>
          <a:xfrm>
            <a:off x="890588" y="5564188"/>
            <a:ext cx="2438400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6082" name="矩形 6"/>
          <p:cNvSpPr/>
          <p:nvPr/>
        </p:nvSpPr>
        <p:spPr>
          <a:xfrm>
            <a:off x="2078038" y="2711450"/>
            <a:ext cx="8148637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dirty="0">
                <a:solidFill>
                  <a:srgbClr val="FFFFFF"/>
                </a:solidFill>
                <a:latin typeface="Calibri" panose="020F0502020204030204" pitchFamily="34" charset="0"/>
                <a:ea typeface="方正兰亭超细黑简体" panose="02000000000000000000" pitchFamily="2" charset="-122"/>
              </a:rPr>
              <a:t>http://chn.docer.com/works/?userid=15846147</a:t>
            </a:r>
            <a:endParaRPr lang="zh-CN" altLang="en-US" sz="3200" dirty="0">
              <a:solidFill>
                <a:srgbClr val="FFFFFF"/>
              </a:solidFill>
              <a:latin typeface="Calibri" panose="020F0502020204030204" pitchFamily="34" charset="0"/>
              <a:ea typeface="方正兰亭超细黑简体" panose="02000000000000000000" pitchFamily="2" charset="-122"/>
            </a:endParaRPr>
          </a:p>
        </p:txBody>
      </p:sp>
      <p:sp>
        <p:nvSpPr>
          <p:cNvPr id="46083" name="矩形 54"/>
          <p:cNvSpPr/>
          <p:nvPr/>
        </p:nvSpPr>
        <p:spPr>
          <a:xfrm>
            <a:off x="2078038" y="2206625"/>
            <a:ext cx="3467100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更多作品请移步：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4" name="矩形 55"/>
          <p:cNvSpPr/>
          <p:nvPr/>
        </p:nvSpPr>
        <p:spPr>
          <a:xfrm>
            <a:off x="2078038" y="3800475"/>
            <a:ext cx="3467100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更多免费请移步：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5" name="矩形 7"/>
          <p:cNvSpPr/>
          <p:nvPr/>
        </p:nvSpPr>
        <p:spPr>
          <a:xfrm>
            <a:off x="2078038" y="4260850"/>
            <a:ext cx="2836862" cy="5857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FFFF"/>
                </a:solidFill>
                <a:latin typeface="Calibri" panose="020F0502020204030204" pitchFamily="34" charset="0"/>
                <a:ea typeface="方正兰亭超细黑简体" panose="02000000000000000000" pitchFamily="2" charset="-122"/>
              </a:rPr>
              <a:t>www.pptfx.com</a:t>
            </a:r>
            <a:endParaRPr lang="zh-CN" altLang="en-US" sz="3200" dirty="0">
              <a:solidFill>
                <a:srgbClr val="FFFFFF"/>
              </a:solidFill>
              <a:latin typeface="Calibri" panose="020F0502020204030204" pitchFamily="34" charset="0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9088"/>
            <a:ext cx="12192000" cy="5268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3350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12" name="组合 5"/>
          <p:cNvGrpSpPr/>
          <p:nvPr/>
        </p:nvGrpSpPr>
        <p:grpSpPr>
          <a:xfrm>
            <a:off x="8947150" y="379413"/>
            <a:ext cx="1608138" cy="614362"/>
            <a:chOff x="9388445" y="390099"/>
            <a:chExt cx="1618266" cy="619178"/>
          </a:xfrm>
        </p:grpSpPr>
        <p:pic>
          <p:nvPicPr>
            <p:cNvPr id="17414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392398">
              <a:off x="9388445" y="390099"/>
              <a:ext cx="1186466" cy="58187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415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392398">
              <a:off x="9604345" y="417197"/>
              <a:ext cx="1186466" cy="58187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416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392398">
              <a:off x="9820245" y="427402"/>
              <a:ext cx="1186466" cy="5818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7413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13" y="342900"/>
            <a:ext cx="6310312" cy="86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9088"/>
            <a:ext cx="12192000" cy="5268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3350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6" name="组合 5"/>
          <p:cNvGrpSpPr/>
          <p:nvPr/>
        </p:nvGrpSpPr>
        <p:grpSpPr>
          <a:xfrm>
            <a:off x="8947150" y="379413"/>
            <a:ext cx="1608138" cy="614362"/>
            <a:chOff x="9388445" y="390099"/>
            <a:chExt cx="1618266" cy="619178"/>
          </a:xfrm>
        </p:grpSpPr>
        <p:pic>
          <p:nvPicPr>
            <p:cNvPr id="18438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392398">
              <a:off x="9388445" y="390099"/>
              <a:ext cx="1186466" cy="58187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39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392398">
              <a:off x="9604345" y="417197"/>
              <a:ext cx="1186466" cy="58187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8440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392398">
              <a:off x="9820245" y="427402"/>
              <a:ext cx="1186466" cy="5818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8437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13" y="342900"/>
            <a:ext cx="6310312" cy="86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椭圆 5"/>
          <p:cNvSpPr/>
          <p:nvPr/>
        </p:nvSpPr>
        <p:spPr>
          <a:xfrm>
            <a:off x="4313238" y="1646238"/>
            <a:ext cx="3565525" cy="3565525"/>
          </a:xfrm>
          <a:prstGeom prst="ellipse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0" name="文本框 54"/>
          <p:cNvSpPr txBox="1"/>
          <p:nvPr/>
        </p:nvSpPr>
        <p:spPr>
          <a:xfrm>
            <a:off x="5330825" y="3421063"/>
            <a:ext cx="162083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1" name="文本框 55"/>
          <p:cNvSpPr txBox="1"/>
          <p:nvPr/>
        </p:nvSpPr>
        <p:spPr>
          <a:xfrm>
            <a:off x="5399088" y="3048000"/>
            <a:ext cx="146685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637213" y="4144963"/>
            <a:ext cx="58738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637213" y="4376738"/>
            <a:ext cx="58738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637213" y="4606925"/>
            <a:ext cx="58738" cy="587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5" name="文本框 59"/>
          <p:cNvSpPr txBox="1"/>
          <p:nvPr/>
        </p:nvSpPr>
        <p:spPr>
          <a:xfrm>
            <a:off x="5695950" y="4035425"/>
            <a:ext cx="800100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工作预期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6" name="文本框 60"/>
          <p:cNvSpPr txBox="1"/>
          <p:nvPr/>
        </p:nvSpPr>
        <p:spPr>
          <a:xfrm>
            <a:off x="5695950" y="4279900"/>
            <a:ext cx="1108075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实际工作情况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7" name="文本框 61"/>
          <p:cNvSpPr txBox="1"/>
          <p:nvPr/>
        </p:nvSpPr>
        <p:spPr>
          <a:xfrm>
            <a:off x="5695950" y="4511675"/>
            <a:ext cx="1108075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优秀项目展示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8" name="矩形 62"/>
          <p:cNvSpPr/>
          <p:nvPr/>
        </p:nvSpPr>
        <p:spPr>
          <a:xfrm>
            <a:off x="5637213" y="1890713"/>
            <a:ext cx="839787" cy="1323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8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Hexagon 44"/>
          <p:cNvSpPr/>
          <p:nvPr/>
        </p:nvSpPr>
        <p:spPr>
          <a:xfrm>
            <a:off x="5102225" y="1846263"/>
            <a:ext cx="1827213" cy="1576388"/>
          </a:xfrm>
          <a:prstGeom prst="hexagon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654839" y="2273076"/>
            <a:ext cx="722149" cy="722149"/>
            <a:chOff x="5634718" y="2284012"/>
            <a:chExt cx="805126" cy="805126"/>
          </a:xfrm>
          <a:noFill/>
        </p:grpSpPr>
        <p:sp>
          <p:nvSpPr>
            <p:cNvPr id="53" name="Teardrop 49"/>
            <p:cNvSpPr/>
            <p:nvPr/>
          </p:nvSpPr>
          <p:spPr>
            <a:xfrm>
              <a:off x="5634718" y="2770276"/>
              <a:ext cx="318862" cy="318862"/>
            </a:xfrm>
            <a:prstGeom prst="teardrop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4" name="Teardrop 58"/>
            <p:cNvSpPr/>
            <p:nvPr/>
          </p:nvSpPr>
          <p:spPr>
            <a:xfrm rot="10800000">
              <a:off x="5953580" y="2284012"/>
              <a:ext cx="486264" cy="486264"/>
            </a:xfrm>
            <a:prstGeom prst="teardrop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5" name="Teardrop 67"/>
            <p:cNvSpPr/>
            <p:nvPr/>
          </p:nvSpPr>
          <p:spPr>
            <a:xfrm rot="5400000">
              <a:off x="5718654" y="2536317"/>
              <a:ext cx="167940" cy="167940"/>
            </a:xfrm>
            <a:prstGeom prst="teardrop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D890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56" name="Hexagon 45"/>
          <p:cNvSpPr/>
          <p:nvPr/>
        </p:nvSpPr>
        <p:spPr>
          <a:xfrm>
            <a:off x="1630363" y="3724275"/>
            <a:ext cx="1827213" cy="1576388"/>
          </a:xfrm>
          <a:prstGeom prst="hexagon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7" name="Hexagon 1"/>
          <p:cNvSpPr/>
          <p:nvPr/>
        </p:nvSpPr>
        <p:spPr>
          <a:xfrm>
            <a:off x="3365500" y="2786063"/>
            <a:ext cx="1828800" cy="1574800"/>
          </a:xfrm>
          <a:prstGeom prst="hexagon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8" name="Hexagon 46"/>
          <p:cNvSpPr/>
          <p:nvPr/>
        </p:nvSpPr>
        <p:spPr>
          <a:xfrm>
            <a:off x="6837363" y="2763838"/>
            <a:ext cx="1828800" cy="1576388"/>
          </a:xfrm>
          <a:prstGeom prst="hexagon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9" name="Hexagon 47"/>
          <p:cNvSpPr/>
          <p:nvPr/>
        </p:nvSpPr>
        <p:spPr>
          <a:xfrm>
            <a:off x="8548688" y="3724275"/>
            <a:ext cx="1827213" cy="1576388"/>
          </a:xfrm>
          <a:prstGeom prst="hexagon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7661809" y="4302848"/>
            <a:ext cx="87998" cy="397465"/>
            <a:chOff x="7872295" y="4547012"/>
            <a:chExt cx="98109" cy="443135"/>
          </a:xfrm>
          <a:solidFill>
            <a:schemeClr val="bg1"/>
          </a:solidFill>
        </p:grpSpPr>
        <p:cxnSp>
          <p:nvCxnSpPr>
            <p:cNvPr id="61" name="Straight Connector 90"/>
            <p:cNvCxnSpPr/>
            <p:nvPr/>
          </p:nvCxnSpPr>
          <p:spPr>
            <a:xfrm>
              <a:off x="7921350" y="4547012"/>
              <a:ext cx="0" cy="394082"/>
            </a:xfrm>
            <a:prstGeom prst="line">
              <a:avLst/>
            </a:prstGeom>
            <a:grpFill/>
            <a:ln w="4127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91"/>
            <p:cNvSpPr/>
            <p:nvPr/>
          </p:nvSpPr>
          <p:spPr>
            <a:xfrm rot="18900000">
              <a:off x="7872295" y="4892038"/>
              <a:ext cx="98109" cy="98109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63408" y="4321074"/>
            <a:ext cx="87998" cy="397465"/>
            <a:chOff x="4083407" y="4567332"/>
            <a:chExt cx="98109" cy="443135"/>
          </a:xfrm>
          <a:solidFill>
            <a:schemeClr val="bg1"/>
          </a:solidFill>
        </p:grpSpPr>
        <p:cxnSp>
          <p:nvCxnSpPr>
            <p:cNvPr id="64" name="Straight Connector 92"/>
            <p:cNvCxnSpPr/>
            <p:nvPr/>
          </p:nvCxnSpPr>
          <p:spPr>
            <a:xfrm>
              <a:off x="4132462" y="4567332"/>
              <a:ext cx="0" cy="394082"/>
            </a:xfrm>
            <a:prstGeom prst="line">
              <a:avLst/>
            </a:prstGeom>
            <a:grpFill/>
            <a:ln w="4127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93"/>
            <p:cNvSpPr/>
            <p:nvPr/>
          </p:nvSpPr>
          <p:spPr>
            <a:xfrm rot="18900000">
              <a:off x="4083407" y="4912358"/>
              <a:ext cx="98109" cy="98109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486765" y="3342692"/>
            <a:ext cx="87998" cy="397465"/>
            <a:chOff x="2102623" y="3476530"/>
            <a:chExt cx="98109" cy="443135"/>
          </a:xfrm>
          <a:solidFill>
            <a:schemeClr val="bg1"/>
          </a:solidFill>
        </p:grpSpPr>
        <p:cxnSp>
          <p:nvCxnSpPr>
            <p:cNvPr id="67" name="Straight Connector 95"/>
            <p:cNvCxnSpPr/>
            <p:nvPr/>
          </p:nvCxnSpPr>
          <p:spPr>
            <a:xfrm rot="10800000">
              <a:off x="2151677" y="3525583"/>
              <a:ext cx="0" cy="394082"/>
            </a:xfrm>
            <a:prstGeom prst="line">
              <a:avLst/>
            </a:prstGeom>
            <a:grpFill/>
            <a:ln w="4127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96"/>
            <p:cNvSpPr/>
            <p:nvPr/>
          </p:nvSpPr>
          <p:spPr>
            <a:xfrm rot="8100000">
              <a:off x="2102623" y="3476530"/>
              <a:ext cx="98109" cy="98109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418006" y="3327428"/>
            <a:ext cx="87998" cy="397465"/>
            <a:chOff x="9830285" y="3459512"/>
            <a:chExt cx="98109" cy="443135"/>
          </a:xfrm>
          <a:solidFill>
            <a:schemeClr val="bg1"/>
          </a:solidFill>
        </p:grpSpPr>
        <p:cxnSp>
          <p:nvCxnSpPr>
            <p:cNvPr id="70" name="Straight Connector 98"/>
            <p:cNvCxnSpPr/>
            <p:nvPr/>
          </p:nvCxnSpPr>
          <p:spPr>
            <a:xfrm rot="10800000">
              <a:off x="9879339" y="3508565"/>
              <a:ext cx="0" cy="394082"/>
            </a:xfrm>
            <a:prstGeom prst="line">
              <a:avLst/>
            </a:prstGeom>
            <a:grpFill/>
            <a:ln w="4127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99"/>
            <p:cNvSpPr/>
            <p:nvPr/>
          </p:nvSpPr>
          <p:spPr>
            <a:xfrm rot="8100000">
              <a:off x="9830285" y="3459512"/>
              <a:ext cx="98109" cy="98109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274401" y="4249328"/>
            <a:ext cx="512724" cy="512724"/>
            <a:chOff x="5953580" y="640964"/>
            <a:chExt cx="571638" cy="571638"/>
          </a:xfrm>
          <a:solidFill>
            <a:schemeClr val="bg1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5953580" y="640964"/>
              <a:ext cx="571638" cy="571638"/>
              <a:chOff x="2447925" y="1884363"/>
              <a:chExt cx="203200" cy="203200"/>
            </a:xfrm>
            <a:grpFill/>
          </p:grpSpPr>
          <p:sp>
            <p:nvSpPr>
              <p:cNvPr id="76" name="Freeform 41"/>
              <p:cNvSpPr/>
              <p:nvPr/>
            </p:nvSpPr>
            <p:spPr bwMode="auto">
              <a:xfrm>
                <a:off x="2455863" y="2036763"/>
                <a:ext cx="187325" cy="50800"/>
              </a:xfrm>
              <a:custGeom>
                <a:avLst/>
                <a:gdLst>
                  <a:gd name="T0" fmla="*/ 74 w 118"/>
                  <a:gd name="T1" fmla="*/ 0 h 32"/>
                  <a:gd name="T2" fmla="*/ 44 w 118"/>
                  <a:gd name="T3" fmla="*/ 0 h 32"/>
                  <a:gd name="T4" fmla="*/ 41 w 118"/>
                  <a:gd name="T5" fmla="*/ 3 h 32"/>
                  <a:gd name="T6" fmla="*/ 0 w 118"/>
                  <a:gd name="T7" fmla="*/ 32 h 32"/>
                  <a:gd name="T8" fmla="*/ 118 w 118"/>
                  <a:gd name="T9" fmla="*/ 32 h 32"/>
                  <a:gd name="T10" fmla="*/ 77 w 118"/>
                  <a:gd name="T11" fmla="*/ 3 h 32"/>
                  <a:gd name="T12" fmla="*/ 74 w 118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32">
                    <a:moveTo>
                      <a:pt x="74" y="0"/>
                    </a:moveTo>
                    <a:lnTo>
                      <a:pt x="44" y="0"/>
                    </a:lnTo>
                    <a:lnTo>
                      <a:pt x="41" y="3"/>
                    </a:lnTo>
                    <a:lnTo>
                      <a:pt x="0" y="32"/>
                    </a:lnTo>
                    <a:lnTo>
                      <a:pt x="118" y="32"/>
                    </a:lnTo>
                    <a:lnTo>
                      <a:pt x="77" y="3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42"/>
              <p:cNvSpPr/>
              <p:nvPr/>
            </p:nvSpPr>
            <p:spPr bwMode="auto">
              <a:xfrm>
                <a:off x="2587625" y="1987550"/>
                <a:ext cx="63500" cy="93662"/>
              </a:xfrm>
              <a:custGeom>
                <a:avLst/>
                <a:gdLst>
                  <a:gd name="T0" fmla="*/ 0 w 40"/>
                  <a:gd name="T1" fmla="*/ 29 h 59"/>
                  <a:gd name="T2" fmla="*/ 0 w 40"/>
                  <a:gd name="T3" fmla="*/ 29 h 59"/>
                  <a:gd name="T4" fmla="*/ 40 w 40"/>
                  <a:gd name="T5" fmla="*/ 59 h 59"/>
                  <a:gd name="T6" fmla="*/ 40 w 40"/>
                  <a:gd name="T7" fmla="*/ 0 h 59"/>
                  <a:gd name="T8" fmla="*/ 23 w 40"/>
                  <a:gd name="T9" fmla="*/ 12 h 59"/>
                  <a:gd name="T10" fmla="*/ 0 w 40"/>
                  <a:gd name="T11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9">
                    <a:moveTo>
                      <a:pt x="0" y="29"/>
                    </a:moveTo>
                    <a:lnTo>
                      <a:pt x="0" y="29"/>
                    </a:lnTo>
                    <a:lnTo>
                      <a:pt x="40" y="59"/>
                    </a:lnTo>
                    <a:lnTo>
                      <a:pt x="40" y="0"/>
                    </a:lnTo>
                    <a:lnTo>
                      <a:pt x="23" y="12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44"/>
              <p:cNvSpPr/>
              <p:nvPr/>
            </p:nvSpPr>
            <p:spPr bwMode="auto">
              <a:xfrm>
                <a:off x="2447925" y="1987550"/>
                <a:ext cx="61912" cy="93662"/>
              </a:xfrm>
              <a:custGeom>
                <a:avLst/>
                <a:gdLst>
                  <a:gd name="T0" fmla="*/ 39 w 39"/>
                  <a:gd name="T1" fmla="*/ 29 h 59"/>
                  <a:gd name="T2" fmla="*/ 17 w 39"/>
                  <a:gd name="T3" fmla="*/ 12 h 59"/>
                  <a:gd name="T4" fmla="*/ 0 w 39"/>
                  <a:gd name="T5" fmla="*/ 0 h 59"/>
                  <a:gd name="T6" fmla="*/ 0 w 39"/>
                  <a:gd name="T7" fmla="*/ 0 h 59"/>
                  <a:gd name="T8" fmla="*/ 0 w 39"/>
                  <a:gd name="T9" fmla="*/ 59 h 59"/>
                  <a:gd name="T10" fmla="*/ 39 w 39"/>
                  <a:gd name="T11" fmla="*/ 29 h 59"/>
                  <a:gd name="T12" fmla="*/ 39 w 39"/>
                  <a:gd name="T1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59">
                    <a:moveTo>
                      <a:pt x="39" y="29"/>
                    </a:moveTo>
                    <a:lnTo>
                      <a:pt x="17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39" y="29"/>
                    </a:lnTo>
                    <a:lnTo>
                      <a:pt x="39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45"/>
              <p:cNvSpPr/>
              <p:nvPr/>
            </p:nvSpPr>
            <p:spPr bwMode="auto">
              <a:xfrm>
                <a:off x="2447925" y="1954213"/>
                <a:ext cx="26987" cy="38100"/>
              </a:xfrm>
              <a:custGeom>
                <a:avLst/>
                <a:gdLst>
                  <a:gd name="T0" fmla="*/ 17 w 17"/>
                  <a:gd name="T1" fmla="*/ 0 h 24"/>
                  <a:gd name="T2" fmla="*/ 0 w 17"/>
                  <a:gd name="T3" fmla="*/ 12 h 24"/>
                  <a:gd name="T4" fmla="*/ 17 w 17"/>
                  <a:gd name="T5" fmla="*/ 24 h 24"/>
                  <a:gd name="T6" fmla="*/ 17 w 17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4">
                    <a:moveTo>
                      <a:pt x="17" y="0"/>
                    </a:moveTo>
                    <a:lnTo>
                      <a:pt x="0" y="12"/>
                    </a:lnTo>
                    <a:lnTo>
                      <a:pt x="17" y="24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46"/>
              <p:cNvSpPr/>
              <p:nvPr/>
            </p:nvSpPr>
            <p:spPr bwMode="auto">
              <a:xfrm>
                <a:off x="2486025" y="1884363"/>
                <a:ext cx="127000" cy="142875"/>
              </a:xfrm>
              <a:custGeom>
                <a:avLst/>
                <a:gdLst>
                  <a:gd name="T0" fmla="*/ 23 w 80"/>
                  <a:gd name="T1" fmla="*/ 16 h 90"/>
                  <a:gd name="T2" fmla="*/ 23 w 80"/>
                  <a:gd name="T3" fmla="*/ 23 h 90"/>
                  <a:gd name="T4" fmla="*/ 16 w 80"/>
                  <a:gd name="T5" fmla="*/ 23 h 90"/>
                  <a:gd name="T6" fmla="*/ 0 w 80"/>
                  <a:gd name="T7" fmla="*/ 23 h 90"/>
                  <a:gd name="T8" fmla="*/ 0 w 80"/>
                  <a:gd name="T9" fmla="*/ 74 h 90"/>
                  <a:gd name="T10" fmla="*/ 22 w 80"/>
                  <a:gd name="T11" fmla="*/ 90 h 90"/>
                  <a:gd name="T12" fmla="*/ 58 w 80"/>
                  <a:gd name="T13" fmla="*/ 90 h 90"/>
                  <a:gd name="T14" fmla="*/ 80 w 80"/>
                  <a:gd name="T15" fmla="*/ 74 h 90"/>
                  <a:gd name="T16" fmla="*/ 80 w 80"/>
                  <a:gd name="T17" fmla="*/ 0 h 90"/>
                  <a:gd name="T18" fmla="*/ 23 w 80"/>
                  <a:gd name="T19" fmla="*/ 0 h 90"/>
                  <a:gd name="T20" fmla="*/ 23 w 80"/>
                  <a:gd name="T21" fmla="*/ 0 h 90"/>
                  <a:gd name="T22" fmla="*/ 23 w 80"/>
                  <a:gd name="T23" fmla="*/ 1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90">
                    <a:moveTo>
                      <a:pt x="23" y="16"/>
                    </a:moveTo>
                    <a:lnTo>
                      <a:pt x="23" y="23"/>
                    </a:lnTo>
                    <a:lnTo>
                      <a:pt x="16" y="23"/>
                    </a:lnTo>
                    <a:lnTo>
                      <a:pt x="0" y="23"/>
                    </a:lnTo>
                    <a:lnTo>
                      <a:pt x="0" y="74"/>
                    </a:lnTo>
                    <a:lnTo>
                      <a:pt x="22" y="90"/>
                    </a:lnTo>
                    <a:lnTo>
                      <a:pt x="58" y="90"/>
                    </a:lnTo>
                    <a:lnTo>
                      <a:pt x="80" y="74"/>
                    </a:lnTo>
                    <a:lnTo>
                      <a:pt x="80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3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47"/>
              <p:cNvSpPr/>
              <p:nvPr/>
            </p:nvSpPr>
            <p:spPr bwMode="auto">
              <a:xfrm>
                <a:off x="2486025" y="1884363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16 w 16"/>
                  <a:gd name="T3" fmla="*/ 16 h 16"/>
                  <a:gd name="T4" fmla="*/ 16 w 16"/>
                  <a:gd name="T5" fmla="*/ 0 h 16"/>
                  <a:gd name="T6" fmla="*/ 0 w 16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4" name="Rectangle 40"/>
            <p:cNvSpPr>
              <a:spLocks noChangeArrowheads="1"/>
            </p:cNvSpPr>
            <p:nvPr/>
          </p:nvSpPr>
          <p:spPr bwMode="auto">
            <a:xfrm>
              <a:off x="6205713" y="876665"/>
              <a:ext cx="4465" cy="446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5" name="Freeform 43"/>
            <p:cNvSpPr/>
            <p:nvPr/>
          </p:nvSpPr>
          <p:spPr bwMode="auto">
            <a:xfrm>
              <a:off x="6129794" y="823074"/>
              <a:ext cx="75919" cy="107182"/>
            </a:xfrm>
            <a:custGeom>
              <a:avLst/>
              <a:gdLst>
                <a:gd name="T0" fmla="*/ 17 w 17"/>
                <a:gd name="T1" fmla="*/ 12 h 24"/>
                <a:gd name="T2" fmla="*/ 17 w 17"/>
                <a:gd name="T3" fmla="*/ 12 h 24"/>
                <a:gd name="T4" fmla="*/ 17 w 17"/>
                <a:gd name="T5" fmla="*/ 12 h 24"/>
                <a:gd name="T6" fmla="*/ 0 w 17"/>
                <a:gd name="T7" fmla="*/ 0 h 24"/>
                <a:gd name="T8" fmla="*/ 0 w 17"/>
                <a:gd name="T9" fmla="*/ 24 h 24"/>
                <a:gd name="T10" fmla="*/ 17 w 17"/>
                <a:gd name="T11" fmla="*/ 12 h 24"/>
                <a:gd name="T12" fmla="*/ 17 w 17"/>
                <a:gd name="T13" fmla="*/ 12 h 24"/>
                <a:gd name="T14" fmla="*/ 17 w 17"/>
                <a:gd name="T15" fmla="*/ 12 h 24"/>
                <a:gd name="T16" fmla="*/ 17 w 17"/>
                <a:gd name="T17" fmla="*/ 12 h 24"/>
                <a:gd name="T18" fmla="*/ 17 w 17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4">
                  <a:moveTo>
                    <a:pt x="17" y="12"/>
                  </a:moveTo>
                  <a:lnTo>
                    <a:pt x="17" y="12"/>
                  </a:lnTo>
                  <a:lnTo>
                    <a:pt x="17" y="12"/>
                  </a:lnTo>
                  <a:lnTo>
                    <a:pt x="0" y="0"/>
                  </a:lnTo>
                  <a:lnTo>
                    <a:pt x="0" y="24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050344" y="3284527"/>
            <a:ext cx="520736" cy="476674"/>
            <a:chOff x="6777352" y="648902"/>
            <a:chExt cx="580570" cy="531446"/>
          </a:xfrm>
          <a:solidFill>
            <a:schemeClr val="bg1"/>
          </a:solidFill>
        </p:grpSpPr>
        <p:sp>
          <p:nvSpPr>
            <p:cNvPr id="83" name="Freeform 48"/>
            <p:cNvSpPr/>
            <p:nvPr/>
          </p:nvSpPr>
          <p:spPr bwMode="auto">
            <a:xfrm>
              <a:off x="6799683" y="1037439"/>
              <a:ext cx="526979" cy="142909"/>
            </a:xfrm>
            <a:custGeom>
              <a:avLst/>
              <a:gdLst>
                <a:gd name="T0" fmla="*/ 75 w 118"/>
                <a:gd name="T1" fmla="*/ 0 h 32"/>
                <a:gd name="T2" fmla="*/ 44 w 118"/>
                <a:gd name="T3" fmla="*/ 0 h 32"/>
                <a:gd name="T4" fmla="*/ 41 w 118"/>
                <a:gd name="T5" fmla="*/ 2 h 32"/>
                <a:gd name="T6" fmla="*/ 0 w 118"/>
                <a:gd name="T7" fmla="*/ 32 h 32"/>
                <a:gd name="T8" fmla="*/ 118 w 118"/>
                <a:gd name="T9" fmla="*/ 32 h 32"/>
                <a:gd name="T10" fmla="*/ 78 w 118"/>
                <a:gd name="T11" fmla="*/ 2 h 32"/>
                <a:gd name="T12" fmla="*/ 75 w 11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32">
                  <a:moveTo>
                    <a:pt x="75" y="0"/>
                  </a:moveTo>
                  <a:lnTo>
                    <a:pt x="44" y="0"/>
                  </a:lnTo>
                  <a:lnTo>
                    <a:pt x="41" y="2"/>
                  </a:lnTo>
                  <a:lnTo>
                    <a:pt x="0" y="32"/>
                  </a:lnTo>
                  <a:lnTo>
                    <a:pt x="118" y="32"/>
                  </a:lnTo>
                  <a:lnTo>
                    <a:pt x="78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4" name="Freeform 49"/>
            <p:cNvSpPr/>
            <p:nvPr/>
          </p:nvSpPr>
          <p:spPr bwMode="auto">
            <a:xfrm>
              <a:off x="6777352" y="648902"/>
              <a:ext cx="576103" cy="509115"/>
            </a:xfrm>
            <a:custGeom>
              <a:avLst/>
              <a:gdLst>
                <a:gd name="T0" fmla="*/ 129 w 129"/>
                <a:gd name="T1" fmla="*/ 47 h 114"/>
                <a:gd name="T2" fmla="*/ 129 w 129"/>
                <a:gd name="T3" fmla="*/ 47 h 114"/>
                <a:gd name="T4" fmla="*/ 129 w 129"/>
                <a:gd name="T5" fmla="*/ 47 h 114"/>
                <a:gd name="T6" fmla="*/ 64 w 129"/>
                <a:gd name="T7" fmla="*/ 0 h 114"/>
                <a:gd name="T8" fmla="*/ 0 w 129"/>
                <a:gd name="T9" fmla="*/ 47 h 114"/>
                <a:gd name="T10" fmla="*/ 0 w 129"/>
                <a:gd name="T11" fmla="*/ 47 h 114"/>
                <a:gd name="T12" fmla="*/ 0 w 129"/>
                <a:gd name="T13" fmla="*/ 56 h 114"/>
                <a:gd name="T14" fmla="*/ 0 w 129"/>
                <a:gd name="T15" fmla="*/ 56 h 114"/>
                <a:gd name="T16" fmla="*/ 0 w 129"/>
                <a:gd name="T17" fmla="*/ 114 h 114"/>
                <a:gd name="T18" fmla="*/ 40 w 129"/>
                <a:gd name="T19" fmla="*/ 85 h 114"/>
                <a:gd name="T20" fmla="*/ 40 w 129"/>
                <a:gd name="T21" fmla="*/ 85 h 114"/>
                <a:gd name="T22" fmla="*/ 0 w 129"/>
                <a:gd name="T23" fmla="*/ 56 h 114"/>
                <a:gd name="T24" fmla="*/ 13 w 129"/>
                <a:gd name="T25" fmla="*/ 47 h 114"/>
                <a:gd name="T26" fmla="*/ 13 w 129"/>
                <a:gd name="T27" fmla="*/ 47 h 114"/>
                <a:gd name="T28" fmla="*/ 64 w 129"/>
                <a:gd name="T29" fmla="*/ 9 h 114"/>
                <a:gd name="T30" fmla="*/ 117 w 129"/>
                <a:gd name="T31" fmla="*/ 47 h 114"/>
                <a:gd name="T32" fmla="*/ 117 w 129"/>
                <a:gd name="T33" fmla="*/ 47 h 114"/>
                <a:gd name="T34" fmla="*/ 129 w 129"/>
                <a:gd name="T35" fmla="*/ 56 h 114"/>
                <a:gd name="T36" fmla="*/ 89 w 129"/>
                <a:gd name="T37" fmla="*/ 85 h 114"/>
                <a:gd name="T38" fmla="*/ 89 w 129"/>
                <a:gd name="T39" fmla="*/ 85 h 114"/>
                <a:gd name="T40" fmla="*/ 129 w 129"/>
                <a:gd name="T41" fmla="*/ 114 h 114"/>
                <a:gd name="T42" fmla="*/ 129 w 129"/>
                <a:gd name="T43" fmla="*/ 56 h 114"/>
                <a:gd name="T44" fmla="*/ 129 w 129"/>
                <a:gd name="T45" fmla="*/ 56 h 114"/>
                <a:gd name="T46" fmla="*/ 129 w 129"/>
                <a:gd name="T47" fmla="*/ 47 h 114"/>
                <a:gd name="T48" fmla="*/ 129 w 129"/>
                <a:gd name="T49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" h="114">
                  <a:moveTo>
                    <a:pt x="129" y="47"/>
                  </a:moveTo>
                  <a:lnTo>
                    <a:pt x="129" y="47"/>
                  </a:lnTo>
                  <a:lnTo>
                    <a:pt x="129" y="47"/>
                  </a:lnTo>
                  <a:lnTo>
                    <a:pt x="64" y="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114"/>
                  </a:lnTo>
                  <a:lnTo>
                    <a:pt x="40" y="85"/>
                  </a:lnTo>
                  <a:lnTo>
                    <a:pt x="40" y="85"/>
                  </a:lnTo>
                  <a:lnTo>
                    <a:pt x="0" y="56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64" y="9"/>
                  </a:lnTo>
                  <a:lnTo>
                    <a:pt x="117" y="47"/>
                  </a:lnTo>
                  <a:lnTo>
                    <a:pt x="117" y="47"/>
                  </a:lnTo>
                  <a:lnTo>
                    <a:pt x="129" y="56"/>
                  </a:lnTo>
                  <a:lnTo>
                    <a:pt x="89" y="85"/>
                  </a:lnTo>
                  <a:lnTo>
                    <a:pt x="89" y="85"/>
                  </a:lnTo>
                  <a:lnTo>
                    <a:pt x="129" y="114"/>
                  </a:lnTo>
                  <a:lnTo>
                    <a:pt x="129" y="56"/>
                  </a:lnTo>
                  <a:lnTo>
                    <a:pt x="129" y="56"/>
                  </a:lnTo>
                  <a:lnTo>
                    <a:pt x="129" y="47"/>
                  </a:lnTo>
                  <a:lnTo>
                    <a:pt x="129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5" name="Rectangle 50"/>
            <p:cNvSpPr>
              <a:spLocks noChangeArrowheads="1"/>
            </p:cNvSpPr>
            <p:nvPr/>
          </p:nvSpPr>
          <p:spPr bwMode="auto">
            <a:xfrm>
              <a:off x="7353457" y="858802"/>
              <a:ext cx="4465" cy="44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493614" y="3361160"/>
            <a:ext cx="516728" cy="344489"/>
            <a:chOff x="3262313" y="1919288"/>
            <a:chExt cx="204787" cy="136526"/>
          </a:xfrm>
          <a:solidFill>
            <a:schemeClr val="bg1"/>
          </a:solidFill>
        </p:grpSpPr>
        <p:sp>
          <p:nvSpPr>
            <p:cNvPr id="87" name="Freeform 352"/>
            <p:cNvSpPr/>
            <p:nvPr/>
          </p:nvSpPr>
          <p:spPr bwMode="auto">
            <a:xfrm>
              <a:off x="3398838" y="1927226"/>
              <a:ext cx="68262" cy="120650"/>
            </a:xfrm>
            <a:custGeom>
              <a:avLst/>
              <a:gdLst>
                <a:gd name="T0" fmla="*/ 94 w 95"/>
                <a:gd name="T1" fmla="*/ 171 h 171"/>
                <a:gd name="T2" fmla="*/ 95 w 95"/>
                <a:gd name="T3" fmla="*/ 166 h 171"/>
                <a:gd name="T4" fmla="*/ 95 w 95"/>
                <a:gd name="T5" fmla="*/ 6 h 171"/>
                <a:gd name="T6" fmla="*/ 94 w 95"/>
                <a:gd name="T7" fmla="*/ 0 h 171"/>
                <a:gd name="T8" fmla="*/ 0 w 95"/>
                <a:gd name="T9" fmla="*/ 81 h 171"/>
                <a:gd name="T10" fmla="*/ 94 w 95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71">
                  <a:moveTo>
                    <a:pt x="94" y="171"/>
                  </a:moveTo>
                  <a:cubicBezTo>
                    <a:pt x="95" y="170"/>
                    <a:pt x="95" y="168"/>
                    <a:pt x="95" y="16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4"/>
                    <a:pt x="95" y="2"/>
                    <a:pt x="94" y="0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94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8" name="Freeform 353"/>
            <p:cNvSpPr/>
            <p:nvPr/>
          </p:nvSpPr>
          <p:spPr bwMode="auto">
            <a:xfrm>
              <a:off x="3271838" y="1919288"/>
              <a:ext cx="185737" cy="77788"/>
            </a:xfrm>
            <a:custGeom>
              <a:avLst/>
              <a:gdLst>
                <a:gd name="T0" fmla="*/ 132 w 264"/>
                <a:gd name="T1" fmla="*/ 112 h 112"/>
                <a:gd name="T2" fmla="*/ 156 w 264"/>
                <a:gd name="T3" fmla="*/ 92 h 112"/>
                <a:gd name="T4" fmla="*/ 169 w 264"/>
                <a:gd name="T5" fmla="*/ 82 h 112"/>
                <a:gd name="T6" fmla="*/ 264 w 264"/>
                <a:gd name="T7" fmla="*/ 1 h 112"/>
                <a:gd name="T8" fmla="*/ 259 w 264"/>
                <a:gd name="T9" fmla="*/ 0 h 112"/>
                <a:gd name="T10" fmla="*/ 5 w 264"/>
                <a:gd name="T11" fmla="*/ 0 h 112"/>
                <a:gd name="T12" fmla="*/ 0 w 264"/>
                <a:gd name="T13" fmla="*/ 1 h 112"/>
                <a:gd name="T14" fmla="*/ 94 w 264"/>
                <a:gd name="T15" fmla="*/ 82 h 112"/>
                <a:gd name="T16" fmla="*/ 107 w 264"/>
                <a:gd name="T17" fmla="*/ 92 h 112"/>
                <a:gd name="T18" fmla="*/ 132 w 264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12">
                  <a:moveTo>
                    <a:pt x="132" y="112"/>
                  </a:moveTo>
                  <a:cubicBezTo>
                    <a:pt x="156" y="92"/>
                    <a:pt x="156" y="92"/>
                    <a:pt x="156" y="92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264" y="1"/>
                    <a:pt x="264" y="1"/>
                    <a:pt x="264" y="1"/>
                  </a:cubicBezTo>
                  <a:cubicBezTo>
                    <a:pt x="262" y="1"/>
                    <a:pt x="260" y="0"/>
                    <a:pt x="25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107" y="92"/>
                    <a:pt x="107" y="92"/>
                    <a:pt x="107" y="92"/>
                  </a:cubicBezTo>
                  <a:lnTo>
                    <a:pt x="132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9" name="Freeform 354"/>
            <p:cNvSpPr/>
            <p:nvPr/>
          </p:nvSpPr>
          <p:spPr bwMode="auto">
            <a:xfrm>
              <a:off x="3271838" y="1990726"/>
              <a:ext cx="185737" cy="65088"/>
            </a:xfrm>
            <a:custGeom>
              <a:avLst/>
              <a:gdLst>
                <a:gd name="T0" fmla="*/ 259 w 263"/>
                <a:gd name="T1" fmla="*/ 92 h 92"/>
                <a:gd name="T2" fmla="*/ 263 w 263"/>
                <a:gd name="T3" fmla="*/ 91 h 92"/>
                <a:gd name="T4" fmla="*/ 168 w 263"/>
                <a:gd name="T5" fmla="*/ 0 h 92"/>
                <a:gd name="T6" fmla="*/ 132 w 263"/>
                <a:gd name="T7" fmla="*/ 30 h 92"/>
                <a:gd name="T8" fmla="*/ 95 w 263"/>
                <a:gd name="T9" fmla="*/ 0 h 92"/>
                <a:gd name="T10" fmla="*/ 0 w 263"/>
                <a:gd name="T11" fmla="*/ 91 h 92"/>
                <a:gd name="T12" fmla="*/ 5 w 263"/>
                <a:gd name="T13" fmla="*/ 92 h 92"/>
                <a:gd name="T14" fmla="*/ 259 w 26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92">
                  <a:moveTo>
                    <a:pt x="259" y="92"/>
                  </a:moveTo>
                  <a:cubicBezTo>
                    <a:pt x="260" y="92"/>
                    <a:pt x="262" y="92"/>
                    <a:pt x="263" y="9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2" y="92"/>
                    <a:pt x="3" y="92"/>
                    <a:pt x="5" y="92"/>
                  </a:cubicBezTo>
                  <a:lnTo>
                    <a:pt x="259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0" name="Freeform 355"/>
            <p:cNvSpPr/>
            <p:nvPr/>
          </p:nvSpPr>
          <p:spPr bwMode="auto">
            <a:xfrm>
              <a:off x="3262313" y="1927226"/>
              <a:ext cx="66675" cy="120650"/>
            </a:xfrm>
            <a:custGeom>
              <a:avLst/>
              <a:gdLst>
                <a:gd name="T0" fmla="*/ 1 w 95"/>
                <a:gd name="T1" fmla="*/ 0 h 171"/>
                <a:gd name="T2" fmla="*/ 0 w 95"/>
                <a:gd name="T3" fmla="*/ 6 h 171"/>
                <a:gd name="T4" fmla="*/ 0 w 95"/>
                <a:gd name="T5" fmla="*/ 166 h 171"/>
                <a:gd name="T6" fmla="*/ 1 w 95"/>
                <a:gd name="T7" fmla="*/ 171 h 171"/>
                <a:gd name="T8" fmla="*/ 95 w 95"/>
                <a:gd name="T9" fmla="*/ 81 h 171"/>
                <a:gd name="T10" fmla="*/ 1 w 95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71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8"/>
                    <a:pt x="1" y="170"/>
                    <a:pt x="1" y="171"/>
                  </a:cubicBezTo>
                  <a:cubicBezTo>
                    <a:pt x="95" y="81"/>
                    <a:pt x="95" y="81"/>
                    <a:pt x="95" y="8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9265760" y="4256369"/>
            <a:ext cx="424597" cy="512727"/>
            <a:chOff x="3687763" y="1884363"/>
            <a:chExt cx="168274" cy="203201"/>
          </a:xfrm>
          <a:solidFill>
            <a:schemeClr val="bg1"/>
          </a:solidFill>
        </p:grpSpPr>
        <p:sp>
          <p:nvSpPr>
            <p:cNvPr id="92" name="Freeform 356"/>
            <p:cNvSpPr/>
            <p:nvPr/>
          </p:nvSpPr>
          <p:spPr bwMode="auto">
            <a:xfrm>
              <a:off x="3800475" y="1981201"/>
              <a:ext cx="55562" cy="100013"/>
            </a:xfrm>
            <a:custGeom>
              <a:avLst/>
              <a:gdLst>
                <a:gd name="T0" fmla="*/ 77 w 78"/>
                <a:gd name="T1" fmla="*/ 0 h 141"/>
                <a:gd name="T2" fmla="*/ 0 w 78"/>
                <a:gd name="T3" fmla="*/ 67 h 141"/>
                <a:gd name="T4" fmla="*/ 77 w 78"/>
                <a:gd name="T5" fmla="*/ 141 h 141"/>
                <a:gd name="T6" fmla="*/ 78 w 78"/>
                <a:gd name="T7" fmla="*/ 137 h 141"/>
                <a:gd name="T8" fmla="*/ 78 w 78"/>
                <a:gd name="T9" fmla="*/ 5 h 141"/>
                <a:gd name="T10" fmla="*/ 77 w 78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41">
                  <a:moveTo>
                    <a:pt x="77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0"/>
                    <a:pt x="78" y="138"/>
                    <a:pt x="78" y="13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3"/>
                    <a:pt x="78" y="2"/>
                    <a:pt x="7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3" name="Freeform 357"/>
            <p:cNvSpPr/>
            <p:nvPr/>
          </p:nvSpPr>
          <p:spPr bwMode="auto">
            <a:xfrm>
              <a:off x="3694113" y="1974851"/>
              <a:ext cx="153987" cy="65088"/>
            </a:xfrm>
            <a:custGeom>
              <a:avLst/>
              <a:gdLst>
                <a:gd name="T0" fmla="*/ 89 w 218"/>
                <a:gd name="T1" fmla="*/ 76 h 93"/>
                <a:gd name="T2" fmla="*/ 109 w 218"/>
                <a:gd name="T3" fmla="*/ 93 h 93"/>
                <a:gd name="T4" fmla="*/ 130 w 218"/>
                <a:gd name="T5" fmla="*/ 76 h 93"/>
                <a:gd name="T6" fmla="*/ 140 w 218"/>
                <a:gd name="T7" fmla="*/ 68 h 93"/>
                <a:gd name="T8" fmla="*/ 218 w 218"/>
                <a:gd name="T9" fmla="*/ 1 h 93"/>
                <a:gd name="T10" fmla="*/ 214 w 218"/>
                <a:gd name="T11" fmla="*/ 0 h 93"/>
                <a:gd name="T12" fmla="*/ 157 w 218"/>
                <a:gd name="T13" fmla="*/ 0 h 93"/>
                <a:gd name="T14" fmla="*/ 127 w 218"/>
                <a:gd name="T15" fmla="*/ 36 h 93"/>
                <a:gd name="T16" fmla="*/ 109 w 218"/>
                <a:gd name="T17" fmla="*/ 45 h 93"/>
                <a:gd name="T18" fmla="*/ 92 w 218"/>
                <a:gd name="T19" fmla="*/ 36 h 93"/>
                <a:gd name="T20" fmla="*/ 61 w 218"/>
                <a:gd name="T21" fmla="*/ 0 h 93"/>
                <a:gd name="T22" fmla="*/ 4 w 218"/>
                <a:gd name="T23" fmla="*/ 0 h 93"/>
                <a:gd name="T24" fmla="*/ 0 w 218"/>
                <a:gd name="T25" fmla="*/ 1 h 93"/>
                <a:gd name="T26" fmla="*/ 78 w 218"/>
                <a:gd name="T27" fmla="*/ 68 h 93"/>
                <a:gd name="T28" fmla="*/ 89 w 218"/>
                <a:gd name="T29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93">
                  <a:moveTo>
                    <a:pt x="89" y="76"/>
                  </a:moveTo>
                  <a:cubicBezTo>
                    <a:pt x="109" y="93"/>
                    <a:pt x="109" y="93"/>
                    <a:pt x="109" y="93"/>
                  </a:cubicBezTo>
                  <a:cubicBezTo>
                    <a:pt x="130" y="76"/>
                    <a:pt x="130" y="76"/>
                    <a:pt x="130" y="76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7" y="1"/>
                    <a:pt x="215" y="0"/>
                    <a:pt x="21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3" y="42"/>
                    <a:pt x="116" y="45"/>
                    <a:pt x="109" y="45"/>
                  </a:cubicBezTo>
                  <a:cubicBezTo>
                    <a:pt x="103" y="45"/>
                    <a:pt x="96" y="42"/>
                    <a:pt x="92" y="36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78" y="68"/>
                    <a:pt x="78" y="68"/>
                    <a:pt x="78" y="68"/>
                  </a:cubicBezTo>
                  <a:lnTo>
                    <a:pt x="89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4" name="Freeform 358"/>
            <p:cNvSpPr/>
            <p:nvPr/>
          </p:nvSpPr>
          <p:spPr bwMode="auto">
            <a:xfrm>
              <a:off x="3694113" y="2035176"/>
              <a:ext cx="153987" cy="52388"/>
            </a:xfrm>
            <a:custGeom>
              <a:avLst/>
              <a:gdLst>
                <a:gd name="T0" fmla="*/ 109 w 218"/>
                <a:gd name="T1" fmla="*/ 25 h 76"/>
                <a:gd name="T2" fmla="*/ 79 w 218"/>
                <a:gd name="T3" fmla="*/ 0 h 76"/>
                <a:gd name="T4" fmla="*/ 0 w 218"/>
                <a:gd name="T5" fmla="*/ 76 h 76"/>
                <a:gd name="T6" fmla="*/ 4 w 218"/>
                <a:gd name="T7" fmla="*/ 76 h 76"/>
                <a:gd name="T8" fmla="*/ 214 w 218"/>
                <a:gd name="T9" fmla="*/ 76 h 76"/>
                <a:gd name="T10" fmla="*/ 218 w 218"/>
                <a:gd name="T11" fmla="*/ 76 h 76"/>
                <a:gd name="T12" fmla="*/ 139 w 218"/>
                <a:gd name="T13" fmla="*/ 0 h 76"/>
                <a:gd name="T14" fmla="*/ 109 w 218"/>
                <a:gd name="T15" fmla="*/ 2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76">
                  <a:moveTo>
                    <a:pt x="109" y="25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6"/>
                    <a:pt x="3" y="76"/>
                    <a:pt x="4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5" y="76"/>
                    <a:pt x="217" y="76"/>
                    <a:pt x="218" y="76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109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5" name="Freeform 359"/>
            <p:cNvSpPr/>
            <p:nvPr/>
          </p:nvSpPr>
          <p:spPr bwMode="auto">
            <a:xfrm>
              <a:off x="3687763" y="1981201"/>
              <a:ext cx="53975" cy="100013"/>
            </a:xfrm>
            <a:custGeom>
              <a:avLst/>
              <a:gdLst>
                <a:gd name="T0" fmla="*/ 1 w 78"/>
                <a:gd name="T1" fmla="*/ 0 h 141"/>
                <a:gd name="T2" fmla="*/ 0 w 78"/>
                <a:gd name="T3" fmla="*/ 5 h 141"/>
                <a:gd name="T4" fmla="*/ 0 w 78"/>
                <a:gd name="T5" fmla="*/ 137 h 141"/>
                <a:gd name="T6" fmla="*/ 1 w 78"/>
                <a:gd name="T7" fmla="*/ 141 h 141"/>
                <a:gd name="T8" fmla="*/ 78 w 78"/>
                <a:gd name="T9" fmla="*/ 67 h 141"/>
                <a:gd name="T10" fmla="*/ 1 w 78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41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0" y="140"/>
                    <a:pt x="1" y="141"/>
                  </a:cubicBezTo>
                  <a:cubicBezTo>
                    <a:pt x="78" y="67"/>
                    <a:pt x="78" y="67"/>
                    <a:pt x="78" y="67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6" name="Freeform 360"/>
            <p:cNvSpPr/>
            <p:nvPr/>
          </p:nvSpPr>
          <p:spPr bwMode="auto">
            <a:xfrm>
              <a:off x="3722688" y="1884363"/>
              <a:ext cx="98425" cy="112713"/>
            </a:xfrm>
            <a:custGeom>
              <a:avLst/>
              <a:gdLst>
                <a:gd name="T0" fmla="*/ 62 w 139"/>
                <a:gd name="T1" fmla="*/ 155 h 159"/>
                <a:gd name="T2" fmla="*/ 69 w 139"/>
                <a:gd name="T3" fmla="*/ 159 h 159"/>
                <a:gd name="T4" fmla="*/ 77 w 139"/>
                <a:gd name="T5" fmla="*/ 155 h 159"/>
                <a:gd name="T6" fmla="*/ 135 w 139"/>
                <a:gd name="T7" fmla="*/ 86 h 159"/>
                <a:gd name="T8" fmla="*/ 130 w 139"/>
                <a:gd name="T9" fmla="*/ 77 h 159"/>
                <a:gd name="T10" fmla="*/ 100 w 139"/>
                <a:gd name="T11" fmla="*/ 77 h 159"/>
                <a:gd name="T12" fmla="*/ 88 w 139"/>
                <a:gd name="T13" fmla="*/ 77 h 159"/>
                <a:gd name="T14" fmla="*/ 88 w 139"/>
                <a:gd name="T15" fmla="*/ 12 h 159"/>
                <a:gd name="T16" fmla="*/ 76 w 139"/>
                <a:gd name="T17" fmla="*/ 0 h 159"/>
                <a:gd name="T18" fmla="*/ 62 w 139"/>
                <a:gd name="T19" fmla="*/ 0 h 159"/>
                <a:gd name="T20" fmla="*/ 51 w 139"/>
                <a:gd name="T21" fmla="*/ 12 h 159"/>
                <a:gd name="T22" fmla="*/ 51 w 139"/>
                <a:gd name="T23" fmla="*/ 77 h 159"/>
                <a:gd name="T24" fmla="*/ 39 w 139"/>
                <a:gd name="T25" fmla="*/ 77 h 159"/>
                <a:gd name="T26" fmla="*/ 8 w 139"/>
                <a:gd name="T27" fmla="*/ 77 h 159"/>
                <a:gd name="T28" fmla="*/ 4 w 139"/>
                <a:gd name="T29" fmla="*/ 86 h 159"/>
                <a:gd name="T30" fmla="*/ 62 w 139"/>
                <a:gd name="T31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59">
                  <a:moveTo>
                    <a:pt x="62" y="155"/>
                  </a:moveTo>
                  <a:cubicBezTo>
                    <a:pt x="64" y="157"/>
                    <a:pt x="67" y="159"/>
                    <a:pt x="69" y="159"/>
                  </a:cubicBezTo>
                  <a:cubicBezTo>
                    <a:pt x="72" y="159"/>
                    <a:pt x="75" y="157"/>
                    <a:pt x="77" y="15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9" y="81"/>
                    <a:pt x="137" y="77"/>
                    <a:pt x="130" y="77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7" y="77"/>
                    <a:pt x="93" y="77"/>
                    <a:pt x="88" y="77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6" y="0"/>
                    <a:pt x="51" y="5"/>
                    <a:pt x="51" y="12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46" y="77"/>
                    <a:pt x="42" y="77"/>
                    <a:pt x="39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2" y="77"/>
                    <a:pt x="0" y="81"/>
                    <a:pt x="4" y="86"/>
                  </a:cubicBezTo>
                  <a:lnTo>
                    <a:pt x="62" y="1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1523" name="TextBox 13"/>
          <p:cNvSpPr txBox="1"/>
          <p:nvPr/>
        </p:nvSpPr>
        <p:spPr>
          <a:xfrm>
            <a:off x="1876425" y="2559050"/>
            <a:ext cx="1428750" cy="5540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4" name="TextBox 13"/>
          <p:cNvSpPr txBox="1"/>
          <p:nvPr/>
        </p:nvSpPr>
        <p:spPr>
          <a:xfrm>
            <a:off x="3679825" y="4860925"/>
            <a:ext cx="1422400" cy="5540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5" name="TextBox 13"/>
          <p:cNvSpPr txBox="1"/>
          <p:nvPr/>
        </p:nvSpPr>
        <p:spPr>
          <a:xfrm>
            <a:off x="7040563" y="4860925"/>
            <a:ext cx="1422400" cy="5540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6" name="TextBox 13"/>
          <p:cNvSpPr txBox="1"/>
          <p:nvPr/>
        </p:nvSpPr>
        <p:spPr>
          <a:xfrm>
            <a:off x="8740775" y="2601913"/>
            <a:ext cx="1470025" cy="554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7" name="TextBox 13"/>
          <p:cNvSpPr txBox="1"/>
          <p:nvPr/>
        </p:nvSpPr>
        <p:spPr>
          <a:xfrm>
            <a:off x="5395913" y="3603625"/>
            <a:ext cx="1230312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2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2"/>
          <p:cNvCxnSpPr/>
          <p:nvPr/>
        </p:nvCxnSpPr>
        <p:spPr>
          <a:xfrm flipV="1">
            <a:off x="1335088" y="3082925"/>
            <a:ext cx="9769475" cy="793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4"/>
          <p:cNvSpPr/>
          <p:nvPr/>
        </p:nvSpPr>
        <p:spPr>
          <a:xfrm>
            <a:off x="1335088" y="2463800"/>
            <a:ext cx="1239838" cy="1247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Oval 5"/>
          <p:cNvSpPr/>
          <p:nvPr/>
        </p:nvSpPr>
        <p:spPr>
          <a:xfrm>
            <a:off x="2970213" y="2286000"/>
            <a:ext cx="1593850" cy="160337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Oval 6"/>
          <p:cNvSpPr/>
          <p:nvPr/>
        </p:nvSpPr>
        <p:spPr>
          <a:xfrm>
            <a:off x="4899025" y="2568575"/>
            <a:ext cx="1031875" cy="10382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Oval 7"/>
          <p:cNvSpPr/>
          <p:nvPr/>
        </p:nvSpPr>
        <p:spPr>
          <a:xfrm>
            <a:off x="6351588" y="2427288"/>
            <a:ext cx="1314450" cy="13208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Oval 8"/>
          <p:cNvSpPr/>
          <p:nvPr/>
        </p:nvSpPr>
        <p:spPr>
          <a:xfrm>
            <a:off x="8086725" y="2568575"/>
            <a:ext cx="1031875" cy="10382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Oval 9"/>
          <p:cNvSpPr/>
          <p:nvPr/>
        </p:nvSpPr>
        <p:spPr>
          <a:xfrm>
            <a:off x="9494838" y="2278063"/>
            <a:ext cx="1609725" cy="161925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355725" y="2889250"/>
            <a:ext cx="1219200" cy="322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839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kern="1200" cap="none" spc="0" normalizeH="0" baseline="0" noProof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40%</a:t>
            </a:r>
            <a:endParaRPr kumimoji="0" lang="en-US" sz="1400" kern="1200" cap="none" spc="0" normalizeH="0" baseline="0" noProof="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179763" y="2832100"/>
            <a:ext cx="1219200" cy="414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839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sz="2400" kern="1200" cap="none" spc="0" normalizeH="0" baseline="0" noProof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70%</a:t>
            </a:r>
            <a:endParaRPr kumimoji="0" lang="en-US" kern="1200" cap="none" spc="0" normalizeH="0" baseline="0" noProof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799013" y="2889250"/>
            <a:ext cx="1219200" cy="322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839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kern="1200" cap="none" spc="0" normalizeH="0" baseline="0" noProof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35%</a:t>
            </a:r>
            <a:endParaRPr kumimoji="0" lang="en-US" sz="1400" kern="1200" cap="none" spc="0" normalizeH="0" baseline="0" noProof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6399213" y="2832100"/>
            <a:ext cx="1219200" cy="414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839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sz="2400" kern="1200" cap="none" spc="0" normalizeH="0" baseline="0" noProof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48%</a:t>
            </a:r>
            <a:endParaRPr kumimoji="0" lang="en-US" kern="1200" cap="none" spc="0" normalizeH="0" baseline="0" noProof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8010525" y="2889250"/>
            <a:ext cx="1219200" cy="322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839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kern="1200" cap="none" spc="0" normalizeH="0" baseline="0" noProof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38%</a:t>
            </a:r>
            <a:endParaRPr kumimoji="0" lang="en-US" sz="1400" kern="1200" cap="none" spc="0" normalizeH="0" baseline="0" noProof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9690100" y="2832100"/>
            <a:ext cx="1219200" cy="414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839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sz="2400" kern="1200" cap="none" spc="0" normalizeH="0" baseline="0" noProof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75%</a:t>
            </a:r>
            <a:endParaRPr kumimoji="0" lang="en-US" kern="1200" cap="none" spc="0" normalizeH="0" baseline="0" noProof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22546" name="TextBox 13@|17FFC:16777215|FBC:16777215|LFC:16777215|LBC:16777215"/>
          <p:cNvSpPr txBox="1"/>
          <p:nvPr/>
        </p:nvSpPr>
        <p:spPr>
          <a:xfrm>
            <a:off x="1336675" y="4618038"/>
            <a:ext cx="1382713" cy="554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47" name="TextBox 13@|17FFC:16777215|FBC:16777215|LFC:16777215|LBC:16777215"/>
          <p:cNvSpPr txBox="1"/>
          <p:nvPr/>
        </p:nvSpPr>
        <p:spPr>
          <a:xfrm>
            <a:off x="2597150" y="4243388"/>
            <a:ext cx="233838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48" name="TextBox 13@|17FFC:16777215|FBC:16777215|LFC:16777215|LBC:16777215"/>
          <p:cNvSpPr txBox="1"/>
          <p:nvPr/>
        </p:nvSpPr>
        <p:spPr>
          <a:xfrm>
            <a:off x="3148013" y="4618038"/>
            <a:ext cx="1384300" cy="554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49" name="TextBox 13@|17FFC:16777215|FBC:16777215|LFC:16777215|LBC:16777215"/>
          <p:cNvSpPr txBox="1"/>
          <p:nvPr/>
        </p:nvSpPr>
        <p:spPr>
          <a:xfrm>
            <a:off x="4238625" y="4243388"/>
            <a:ext cx="233838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50" name="TextBox 13@|17FFC:16777215|FBC:16777215|LFC:16777215|LBC:16777215"/>
          <p:cNvSpPr txBox="1"/>
          <p:nvPr/>
        </p:nvSpPr>
        <p:spPr>
          <a:xfrm>
            <a:off x="4789488" y="4618038"/>
            <a:ext cx="1384300" cy="554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51" name="TextBox 13@|17FFC:16777215|FBC:16777215|LFC:16777215|LBC:16777215"/>
          <p:cNvSpPr txBox="1"/>
          <p:nvPr/>
        </p:nvSpPr>
        <p:spPr>
          <a:xfrm>
            <a:off x="5840413" y="4243388"/>
            <a:ext cx="2336800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52" name="TextBox 13@|17FFC:16777215|FBC:16777215|LFC:16777215|LBC:16777215"/>
          <p:cNvSpPr txBox="1"/>
          <p:nvPr/>
        </p:nvSpPr>
        <p:spPr>
          <a:xfrm>
            <a:off x="6389688" y="4618038"/>
            <a:ext cx="1384300" cy="554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53" name="TextBox 13@|17FFC:16777215|FBC:16777215|LFC:16777215|LBC:16777215"/>
          <p:cNvSpPr txBox="1"/>
          <p:nvPr/>
        </p:nvSpPr>
        <p:spPr>
          <a:xfrm>
            <a:off x="7450138" y="4243388"/>
            <a:ext cx="233838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54" name="TextBox 13@|17FFC:16777215|FBC:16777215|LFC:16777215|LBC:16777215"/>
          <p:cNvSpPr txBox="1"/>
          <p:nvPr/>
        </p:nvSpPr>
        <p:spPr>
          <a:xfrm>
            <a:off x="8001000" y="4618038"/>
            <a:ext cx="1384300" cy="554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55" name="TextBox 13@|17FFC:16777215|FBC:16777215|LFC:16777215|LBC:16777215"/>
          <p:cNvSpPr txBox="1"/>
          <p:nvPr/>
        </p:nvSpPr>
        <p:spPr>
          <a:xfrm>
            <a:off x="9131300" y="4243388"/>
            <a:ext cx="2336800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56" name="TextBox 13@|17FFC:16777215|FBC:16777215|LFC:16777215|LBC:16777215"/>
          <p:cNvSpPr txBox="1"/>
          <p:nvPr/>
        </p:nvSpPr>
        <p:spPr>
          <a:xfrm>
            <a:off x="9680575" y="4618038"/>
            <a:ext cx="1384300" cy="554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57" name="TextBox 13@|17FFC:16777215|FBC:16777215|LFC:16777215|LBC:16777215"/>
          <p:cNvSpPr txBox="1"/>
          <p:nvPr/>
        </p:nvSpPr>
        <p:spPr>
          <a:xfrm>
            <a:off x="690563" y="4227513"/>
            <a:ext cx="2338387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6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0"/>
          <p:cNvSpPr/>
          <p:nvPr/>
        </p:nvSpPr>
        <p:spPr>
          <a:xfrm>
            <a:off x="5173663" y="3206750"/>
            <a:ext cx="1422400" cy="1295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AutoShape 15"/>
          <p:cNvSpPr>
            <a:spLocks noChangeAspect="1" noChangeArrowheads="1" noTextEdit="1"/>
          </p:cNvSpPr>
          <p:nvPr/>
        </p:nvSpPr>
        <p:spPr bwMode="auto">
          <a:xfrm>
            <a:off x="5314950" y="3460750"/>
            <a:ext cx="1179513" cy="711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Rectangle 40"/>
          <p:cNvSpPr/>
          <p:nvPr/>
        </p:nvSpPr>
        <p:spPr>
          <a:xfrm>
            <a:off x="4462463" y="2520950"/>
            <a:ext cx="914400" cy="838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AutoShape 2"/>
          <p:cNvSpPr>
            <a:spLocks noChangeAspect="1" noChangeArrowheads="1" noTextEdit="1"/>
          </p:cNvSpPr>
          <p:nvPr/>
        </p:nvSpPr>
        <p:spPr bwMode="auto">
          <a:xfrm>
            <a:off x="4641850" y="2647950"/>
            <a:ext cx="608013" cy="517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Freeform 4"/>
          <p:cNvSpPr>
            <a:spLocks noEditPoints="1"/>
          </p:cNvSpPr>
          <p:nvPr/>
        </p:nvSpPr>
        <p:spPr bwMode="auto">
          <a:xfrm>
            <a:off x="4637088" y="2643188"/>
            <a:ext cx="617538" cy="517525"/>
          </a:xfrm>
          <a:custGeom>
            <a:avLst/>
            <a:gdLst/>
            <a:ahLst/>
            <a:cxnLst>
              <a:cxn ang="0">
                <a:pos x="108" y="16"/>
              </a:cxn>
              <a:cxn ang="0">
                <a:pos x="84" y="16"/>
              </a:cxn>
              <a:cxn ang="0">
                <a:pos x="84" y="10"/>
              </a:cxn>
              <a:cxn ang="0">
                <a:pos x="74" y="0"/>
              </a:cxn>
              <a:cxn ang="0">
                <a:pos x="42" y="0"/>
              </a:cxn>
              <a:cxn ang="0">
                <a:pos x="32" y="10"/>
              </a:cxn>
              <a:cxn ang="0">
                <a:pos x="32" y="16"/>
              </a:cxn>
              <a:cxn ang="0">
                <a:pos x="8" y="16"/>
              </a:cxn>
              <a:cxn ang="0">
                <a:pos x="0" y="24"/>
              </a:cxn>
              <a:cxn ang="0">
                <a:pos x="0" y="88"/>
              </a:cxn>
              <a:cxn ang="0">
                <a:pos x="8" y="96"/>
              </a:cxn>
              <a:cxn ang="0">
                <a:pos x="108" y="96"/>
              </a:cxn>
              <a:cxn ang="0">
                <a:pos x="116" y="88"/>
              </a:cxn>
              <a:cxn ang="0">
                <a:pos x="116" y="24"/>
              </a:cxn>
              <a:cxn ang="0">
                <a:pos x="108" y="16"/>
              </a:cxn>
              <a:cxn ang="0">
                <a:pos x="58" y="80"/>
              </a:cxn>
              <a:cxn ang="0">
                <a:pos x="34" y="56"/>
              </a:cxn>
              <a:cxn ang="0">
                <a:pos x="58" y="32"/>
              </a:cxn>
              <a:cxn ang="0">
                <a:pos x="82" y="56"/>
              </a:cxn>
              <a:cxn ang="0">
                <a:pos x="58" y="80"/>
              </a:cxn>
            </a:cxnLst>
            <a:rect l="0" t="0" r="r" b="b"/>
            <a:pathLst>
              <a:path w="116" h="96">
                <a:moveTo>
                  <a:pt x="108" y="16"/>
                </a:move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4" y="10"/>
                </a:cubicBezTo>
                <a:cubicBezTo>
                  <a:pt x="84" y="4"/>
                  <a:pt x="80" y="0"/>
                  <a:pt x="7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6" y="0"/>
                  <a:pt x="32" y="4"/>
                  <a:pt x="32" y="10"/>
                </a:cubicBezTo>
                <a:cubicBezTo>
                  <a:pt x="32" y="16"/>
                  <a:pt x="32" y="16"/>
                  <a:pt x="32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8" y="9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12" y="96"/>
                  <a:pt x="116" y="92"/>
                  <a:pt x="116" y="8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0"/>
                  <a:pt x="112" y="16"/>
                  <a:pt x="108" y="16"/>
                </a:cubicBezTo>
                <a:close/>
                <a:moveTo>
                  <a:pt x="58" y="80"/>
                </a:moveTo>
                <a:cubicBezTo>
                  <a:pt x="45" y="80"/>
                  <a:pt x="34" y="69"/>
                  <a:pt x="34" y="56"/>
                </a:cubicBezTo>
                <a:cubicBezTo>
                  <a:pt x="34" y="43"/>
                  <a:pt x="45" y="32"/>
                  <a:pt x="58" y="32"/>
                </a:cubicBezTo>
                <a:cubicBezTo>
                  <a:pt x="71" y="32"/>
                  <a:pt x="82" y="43"/>
                  <a:pt x="82" y="56"/>
                </a:cubicBezTo>
                <a:cubicBezTo>
                  <a:pt x="82" y="69"/>
                  <a:pt x="71" y="80"/>
                  <a:pt x="58" y="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Rectangle 55"/>
          <p:cNvSpPr/>
          <p:nvPr/>
        </p:nvSpPr>
        <p:spPr>
          <a:xfrm>
            <a:off x="6392863" y="2520950"/>
            <a:ext cx="912813" cy="838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AutoShape 6"/>
          <p:cNvSpPr>
            <a:spLocks noChangeAspect="1" noChangeArrowheads="1" noTextEdit="1"/>
          </p:cNvSpPr>
          <p:nvPr/>
        </p:nvSpPr>
        <p:spPr bwMode="auto">
          <a:xfrm>
            <a:off x="6573838" y="2697163"/>
            <a:ext cx="631825" cy="495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6578600" y="2693988"/>
            <a:ext cx="630238" cy="495300"/>
          </a:xfrm>
          <a:custGeom>
            <a:avLst/>
            <a:gdLst/>
            <a:ahLst/>
            <a:cxnLst>
              <a:cxn ang="0">
                <a:pos x="121" y="90"/>
              </a:cxn>
              <a:cxn ang="0">
                <a:pos x="116" y="89"/>
              </a:cxn>
              <a:cxn ang="0">
                <a:pos x="105" y="84"/>
              </a:cxn>
              <a:cxn ang="0">
                <a:pos x="104" y="75"/>
              </a:cxn>
              <a:cxn ang="0">
                <a:pos x="111" y="62"/>
              </a:cxn>
              <a:cxn ang="0">
                <a:pos x="114" y="58"/>
              </a:cxn>
              <a:cxn ang="0">
                <a:pos x="119" y="30"/>
              </a:cxn>
              <a:cxn ang="0">
                <a:pos x="91" y="27"/>
              </a:cxn>
              <a:cxn ang="0">
                <a:pos x="48" y="0"/>
              </a:cxn>
              <a:cxn ang="0">
                <a:pos x="0" y="48"/>
              </a:cxn>
              <a:cxn ang="0">
                <a:pos x="48" y="96"/>
              </a:cxn>
              <a:cxn ang="0">
                <a:pos x="96" y="48"/>
              </a:cxn>
              <a:cxn ang="0">
                <a:pos x="93" y="31"/>
              </a:cxn>
              <a:cxn ang="0">
                <a:pos x="104" y="29"/>
              </a:cxn>
              <a:cxn ang="0">
                <a:pos x="115" y="33"/>
              </a:cxn>
              <a:cxn ang="0">
                <a:pos x="109" y="56"/>
              </a:cxn>
              <a:cxn ang="0">
                <a:pos x="108" y="58"/>
              </a:cxn>
              <a:cxn ang="0">
                <a:pos x="101" y="86"/>
              </a:cxn>
              <a:cxn ang="0">
                <a:pos x="110" y="93"/>
              </a:cxn>
              <a:cxn ang="0">
                <a:pos x="120" y="93"/>
              </a:cxn>
              <a:cxn ang="0">
                <a:pos x="121" y="90"/>
              </a:cxn>
              <a:cxn ang="0">
                <a:pos x="26" y="58"/>
              </a:cxn>
              <a:cxn ang="0">
                <a:pos x="16" y="48"/>
              </a:cxn>
              <a:cxn ang="0">
                <a:pos x="26" y="38"/>
              </a:cxn>
              <a:cxn ang="0">
                <a:pos x="36" y="48"/>
              </a:cxn>
              <a:cxn ang="0">
                <a:pos x="26" y="58"/>
              </a:cxn>
              <a:cxn ang="0">
                <a:pos x="48" y="80"/>
              </a:cxn>
              <a:cxn ang="0">
                <a:pos x="38" y="70"/>
              </a:cxn>
              <a:cxn ang="0">
                <a:pos x="48" y="60"/>
              </a:cxn>
              <a:cxn ang="0">
                <a:pos x="58" y="70"/>
              </a:cxn>
              <a:cxn ang="0">
                <a:pos x="48" y="80"/>
              </a:cxn>
              <a:cxn ang="0">
                <a:pos x="44" y="48"/>
              </a:cxn>
              <a:cxn ang="0">
                <a:pos x="48" y="44"/>
              </a:cxn>
              <a:cxn ang="0">
                <a:pos x="52" y="48"/>
              </a:cxn>
              <a:cxn ang="0">
                <a:pos x="48" y="52"/>
              </a:cxn>
              <a:cxn ang="0">
                <a:pos x="44" y="48"/>
              </a:cxn>
              <a:cxn ang="0">
                <a:pos x="48" y="36"/>
              </a:cxn>
              <a:cxn ang="0">
                <a:pos x="38" y="26"/>
              </a:cxn>
              <a:cxn ang="0">
                <a:pos x="48" y="16"/>
              </a:cxn>
              <a:cxn ang="0">
                <a:pos x="58" y="26"/>
              </a:cxn>
              <a:cxn ang="0">
                <a:pos x="48" y="36"/>
              </a:cxn>
              <a:cxn ang="0">
                <a:pos x="70" y="58"/>
              </a:cxn>
              <a:cxn ang="0">
                <a:pos x="60" y="48"/>
              </a:cxn>
              <a:cxn ang="0">
                <a:pos x="70" y="38"/>
              </a:cxn>
              <a:cxn ang="0">
                <a:pos x="80" y="48"/>
              </a:cxn>
              <a:cxn ang="0">
                <a:pos x="70" y="58"/>
              </a:cxn>
            </a:cxnLst>
            <a:rect l="0" t="0" r="r" b="b"/>
            <a:pathLst>
              <a:path w="123" h="96">
                <a:moveTo>
                  <a:pt x="121" y="90"/>
                </a:moveTo>
                <a:cubicBezTo>
                  <a:pt x="121" y="89"/>
                  <a:pt x="119" y="88"/>
                  <a:pt x="116" y="89"/>
                </a:cubicBezTo>
                <a:cubicBezTo>
                  <a:pt x="111" y="89"/>
                  <a:pt x="108" y="88"/>
                  <a:pt x="105" y="84"/>
                </a:cubicBezTo>
                <a:cubicBezTo>
                  <a:pt x="104" y="81"/>
                  <a:pt x="103" y="78"/>
                  <a:pt x="104" y="75"/>
                </a:cubicBezTo>
                <a:cubicBezTo>
                  <a:pt x="105" y="72"/>
                  <a:pt x="107" y="67"/>
                  <a:pt x="111" y="62"/>
                </a:cubicBezTo>
                <a:cubicBezTo>
                  <a:pt x="114" y="58"/>
                  <a:pt x="114" y="58"/>
                  <a:pt x="114" y="58"/>
                </a:cubicBezTo>
                <a:cubicBezTo>
                  <a:pt x="122" y="47"/>
                  <a:pt x="123" y="38"/>
                  <a:pt x="119" y="30"/>
                </a:cubicBezTo>
                <a:cubicBezTo>
                  <a:pt x="114" y="22"/>
                  <a:pt x="101" y="23"/>
                  <a:pt x="91" y="27"/>
                </a:cubicBezTo>
                <a:cubicBezTo>
                  <a:pt x="83" y="11"/>
                  <a:pt x="67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74"/>
                  <a:pt x="21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42"/>
                  <a:pt x="95" y="36"/>
                  <a:pt x="93" y="31"/>
                </a:cubicBezTo>
                <a:cubicBezTo>
                  <a:pt x="96" y="30"/>
                  <a:pt x="100" y="29"/>
                  <a:pt x="104" y="29"/>
                </a:cubicBezTo>
                <a:cubicBezTo>
                  <a:pt x="109" y="29"/>
                  <a:pt x="113" y="30"/>
                  <a:pt x="115" y="33"/>
                </a:cubicBezTo>
                <a:cubicBezTo>
                  <a:pt x="118" y="39"/>
                  <a:pt x="117" y="47"/>
                  <a:pt x="109" y="56"/>
                </a:cubicBezTo>
                <a:cubicBezTo>
                  <a:pt x="108" y="58"/>
                  <a:pt x="108" y="58"/>
                  <a:pt x="108" y="58"/>
                </a:cubicBezTo>
                <a:cubicBezTo>
                  <a:pt x="99" y="69"/>
                  <a:pt x="97" y="78"/>
                  <a:pt x="101" y="86"/>
                </a:cubicBezTo>
                <a:cubicBezTo>
                  <a:pt x="103" y="89"/>
                  <a:pt x="106" y="92"/>
                  <a:pt x="110" y="93"/>
                </a:cubicBezTo>
                <a:cubicBezTo>
                  <a:pt x="114" y="94"/>
                  <a:pt x="118" y="94"/>
                  <a:pt x="120" y="93"/>
                </a:cubicBezTo>
                <a:cubicBezTo>
                  <a:pt x="122" y="92"/>
                  <a:pt x="122" y="91"/>
                  <a:pt x="121" y="90"/>
                </a:cubicBezTo>
                <a:close/>
                <a:moveTo>
                  <a:pt x="26" y="58"/>
                </a:moveTo>
                <a:cubicBezTo>
                  <a:pt x="20" y="58"/>
                  <a:pt x="16" y="54"/>
                  <a:pt x="16" y="48"/>
                </a:cubicBezTo>
                <a:cubicBezTo>
                  <a:pt x="16" y="42"/>
                  <a:pt x="20" y="38"/>
                  <a:pt x="26" y="38"/>
                </a:cubicBezTo>
                <a:cubicBezTo>
                  <a:pt x="32" y="38"/>
                  <a:pt x="36" y="42"/>
                  <a:pt x="36" y="48"/>
                </a:cubicBezTo>
                <a:cubicBezTo>
                  <a:pt x="36" y="54"/>
                  <a:pt x="32" y="58"/>
                  <a:pt x="26" y="58"/>
                </a:cubicBezTo>
                <a:close/>
                <a:moveTo>
                  <a:pt x="48" y="80"/>
                </a:moveTo>
                <a:cubicBezTo>
                  <a:pt x="42" y="80"/>
                  <a:pt x="38" y="76"/>
                  <a:pt x="38" y="70"/>
                </a:cubicBezTo>
                <a:cubicBezTo>
                  <a:pt x="38" y="64"/>
                  <a:pt x="42" y="60"/>
                  <a:pt x="48" y="60"/>
                </a:cubicBezTo>
                <a:cubicBezTo>
                  <a:pt x="54" y="60"/>
                  <a:pt x="58" y="64"/>
                  <a:pt x="58" y="70"/>
                </a:cubicBezTo>
                <a:cubicBezTo>
                  <a:pt x="58" y="76"/>
                  <a:pt x="54" y="80"/>
                  <a:pt x="48" y="80"/>
                </a:cubicBezTo>
                <a:close/>
                <a:moveTo>
                  <a:pt x="44" y="48"/>
                </a:moveTo>
                <a:cubicBezTo>
                  <a:pt x="44" y="46"/>
                  <a:pt x="46" y="44"/>
                  <a:pt x="48" y="44"/>
                </a:cubicBezTo>
                <a:cubicBezTo>
                  <a:pt x="50" y="44"/>
                  <a:pt x="52" y="46"/>
                  <a:pt x="52" y="48"/>
                </a:cubicBezTo>
                <a:cubicBezTo>
                  <a:pt x="52" y="50"/>
                  <a:pt x="50" y="52"/>
                  <a:pt x="48" y="52"/>
                </a:cubicBezTo>
                <a:cubicBezTo>
                  <a:pt x="46" y="52"/>
                  <a:pt x="44" y="50"/>
                  <a:pt x="44" y="48"/>
                </a:cubicBezTo>
                <a:close/>
                <a:moveTo>
                  <a:pt x="48" y="36"/>
                </a:moveTo>
                <a:cubicBezTo>
                  <a:pt x="42" y="36"/>
                  <a:pt x="38" y="32"/>
                  <a:pt x="38" y="26"/>
                </a:cubicBezTo>
                <a:cubicBezTo>
                  <a:pt x="38" y="20"/>
                  <a:pt x="42" y="16"/>
                  <a:pt x="48" y="16"/>
                </a:cubicBezTo>
                <a:cubicBezTo>
                  <a:pt x="54" y="16"/>
                  <a:pt x="58" y="20"/>
                  <a:pt x="58" y="26"/>
                </a:cubicBezTo>
                <a:cubicBezTo>
                  <a:pt x="58" y="32"/>
                  <a:pt x="54" y="36"/>
                  <a:pt x="48" y="36"/>
                </a:cubicBezTo>
                <a:close/>
                <a:moveTo>
                  <a:pt x="70" y="58"/>
                </a:moveTo>
                <a:cubicBezTo>
                  <a:pt x="64" y="58"/>
                  <a:pt x="60" y="54"/>
                  <a:pt x="60" y="48"/>
                </a:cubicBezTo>
                <a:cubicBezTo>
                  <a:pt x="60" y="42"/>
                  <a:pt x="64" y="38"/>
                  <a:pt x="70" y="38"/>
                </a:cubicBezTo>
                <a:cubicBezTo>
                  <a:pt x="76" y="38"/>
                  <a:pt x="80" y="42"/>
                  <a:pt x="80" y="48"/>
                </a:cubicBezTo>
                <a:cubicBezTo>
                  <a:pt x="80" y="54"/>
                  <a:pt x="76" y="58"/>
                  <a:pt x="70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Rectangle 70"/>
          <p:cNvSpPr/>
          <p:nvPr/>
        </p:nvSpPr>
        <p:spPr>
          <a:xfrm>
            <a:off x="4462463" y="4349750"/>
            <a:ext cx="914400" cy="838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AutoShape 10"/>
          <p:cNvSpPr>
            <a:spLocks noChangeAspect="1" noChangeArrowheads="1" noTextEdit="1"/>
          </p:cNvSpPr>
          <p:nvPr/>
        </p:nvSpPr>
        <p:spPr bwMode="auto">
          <a:xfrm>
            <a:off x="4665663" y="4476750"/>
            <a:ext cx="5715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4665663" y="4471988"/>
            <a:ext cx="574675" cy="584200"/>
          </a:xfrm>
          <a:custGeom>
            <a:avLst/>
            <a:gdLst/>
            <a:ahLst/>
            <a:cxnLst>
              <a:cxn ang="0">
                <a:pos x="96" y="110"/>
              </a:cxn>
              <a:cxn ang="0">
                <a:pos x="84" y="114"/>
              </a:cxn>
              <a:cxn ang="0">
                <a:pos x="28" y="110"/>
              </a:cxn>
              <a:cxn ang="0">
                <a:pos x="16" y="114"/>
              </a:cxn>
              <a:cxn ang="0">
                <a:pos x="8" y="110"/>
              </a:cxn>
              <a:cxn ang="0">
                <a:pos x="0" y="26"/>
              </a:cxn>
              <a:cxn ang="0">
                <a:pos x="36" y="18"/>
              </a:cxn>
              <a:cxn ang="0">
                <a:pos x="31" y="3"/>
              </a:cxn>
              <a:cxn ang="0">
                <a:pos x="44" y="11"/>
              </a:cxn>
              <a:cxn ang="0">
                <a:pos x="59" y="12"/>
              </a:cxn>
              <a:cxn ang="0">
                <a:pos x="73" y="3"/>
              </a:cxn>
              <a:cxn ang="0">
                <a:pos x="67" y="18"/>
              </a:cxn>
              <a:cxn ang="0">
                <a:pos x="112" y="26"/>
              </a:cxn>
              <a:cxn ang="0">
                <a:pos x="104" y="110"/>
              </a:cxn>
              <a:cxn ang="0">
                <a:pos x="72" y="30"/>
              </a:cxn>
              <a:cxn ang="0">
                <a:pos x="12" y="34"/>
              </a:cxn>
              <a:cxn ang="0">
                <a:pos x="16" y="98"/>
              </a:cxn>
              <a:cxn ang="0">
                <a:pos x="76" y="94"/>
              </a:cxn>
              <a:cxn ang="0">
                <a:pos x="88" y="98"/>
              </a:cxn>
              <a:cxn ang="0">
                <a:pos x="100" y="94"/>
              </a:cxn>
              <a:cxn ang="0">
                <a:pos x="88" y="98"/>
              </a:cxn>
              <a:cxn ang="0">
                <a:pos x="100" y="90"/>
              </a:cxn>
              <a:cxn ang="0">
                <a:pos x="88" y="86"/>
              </a:cxn>
              <a:cxn ang="0">
                <a:pos x="88" y="82"/>
              </a:cxn>
              <a:cxn ang="0">
                <a:pos x="100" y="78"/>
              </a:cxn>
              <a:cxn ang="0">
                <a:pos x="88" y="82"/>
              </a:cxn>
              <a:cxn ang="0">
                <a:pos x="100" y="74"/>
              </a:cxn>
              <a:cxn ang="0">
                <a:pos x="88" y="70"/>
              </a:cxn>
              <a:cxn ang="0">
                <a:pos x="94" y="30"/>
              </a:cxn>
              <a:cxn ang="0">
                <a:pos x="94" y="42"/>
              </a:cxn>
              <a:cxn ang="0">
                <a:pos x="94" y="30"/>
              </a:cxn>
              <a:cxn ang="0">
                <a:pos x="88" y="52"/>
              </a:cxn>
              <a:cxn ang="0">
                <a:pos x="100" y="52"/>
              </a:cxn>
            </a:cxnLst>
            <a:rect l="0" t="0" r="r" b="b"/>
            <a:pathLst>
              <a:path w="112" h="114">
                <a:moveTo>
                  <a:pt x="104" y="110"/>
                </a:moveTo>
                <a:cubicBezTo>
                  <a:pt x="96" y="110"/>
                  <a:pt x="96" y="110"/>
                  <a:pt x="96" y="110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4" y="110"/>
                  <a:pt x="84" y="110"/>
                  <a:pt x="84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6" y="110"/>
                  <a:pt x="16" y="110"/>
                  <a:pt x="16" y="110"/>
                </a:cubicBezTo>
                <a:cubicBezTo>
                  <a:pt x="8" y="110"/>
                  <a:pt x="8" y="110"/>
                  <a:pt x="8" y="110"/>
                </a:cubicBezTo>
                <a:cubicBezTo>
                  <a:pt x="4" y="110"/>
                  <a:pt x="0" y="106"/>
                  <a:pt x="0" y="10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2"/>
                  <a:pt x="4" y="18"/>
                  <a:pt x="8" y="18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18"/>
                  <a:pt x="38" y="16"/>
                  <a:pt x="41" y="13"/>
                </a:cubicBezTo>
                <a:cubicBezTo>
                  <a:pt x="31" y="3"/>
                  <a:pt x="31" y="3"/>
                  <a:pt x="31" y="3"/>
                </a:cubicBezTo>
                <a:cubicBezTo>
                  <a:pt x="33" y="0"/>
                  <a:pt x="33" y="0"/>
                  <a:pt x="33" y="0"/>
                </a:cubicBezTo>
                <a:cubicBezTo>
                  <a:pt x="44" y="11"/>
                  <a:pt x="44" y="11"/>
                  <a:pt x="44" y="11"/>
                </a:cubicBezTo>
                <a:cubicBezTo>
                  <a:pt x="46" y="11"/>
                  <a:pt x="49" y="10"/>
                  <a:pt x="52" y="10"/>
                </a:cubicBezTo>
                <a:cubicBezTo>
                  <a:pt x="55" y="10"/>
                  <a:pt x="57" y="11"/>
                  <a:pt x="59" y="12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3"/>
                  <a:pt x="73" y="3"/>
                  <a:pt x="73" y="3"/>
                </a:cubicBezTo>
                <a:cubicBezTo>
                  <a:pt x="63" y="14"/>
                  <a:pt x="63" y="14"/>
                  <a:pt x="63" y="14"/>
                </a:cubicBezTo>
                <a:cubicBezTo>
                  <a:pt x="66" y="16"/>
                  <a:pt x="67" y="18"/>
                  <a:pt x="67" y="18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8" y="18"/>
                  <a:pt x="112" y="22"/>
                  <a:pt x="112" y="26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2" y="106"/>
                  <a:pt x="108" y="110"/>
                  <a:pt x="104" y="110"/>
                </a:cubicBezTo>
                <a:close/>
                <a:moveTo>
                  <a:pt x="76" y="34"/>
                </a:moveTo>
                <a:cubicBezTo>
                  <a:pt x="76" y="32"/>
                  <a:pt x="74" y="30"/>
                  <a:pt x="72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4" y="30"/>
                  <a:pt x="12" y="32"/>
                  <a:pt x="12" y="34"/>
                </a:cubicBezTo>
                <a:cubicBezTo>
                  <a:pt x="12" y="94"/>
                  <a:pt x="12" y="94"/>
                  <a:pt x="12" y="94"/>
                </a:cubicBezTo>
                <a:cubicBezTo>
                  <a:pt x="12" y="96"/>
                  <a:pt x="14" y="98"/>
                  <a:pt x="16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4" y="98"/>
                  <a:pt x="76" y="96"/>
                  <a:pt x="76" y="94"/>
                </a:cubicBezTo>
                <a:lnTo>
                  <a:pt x="76" y="34"/>
                </a:lnTo>
                <a:close/>
                <a:moveTo>
                  <a:pt x="88" y="98"/>
                </a:moveTo>
                <a:cubicBezTo>
                  <a:pt x="100" y="98"/>
                  <a:pt x="100" y="98"/>
                  <a:pt x="100" y="98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88" y="94"/>
                  <a:pt x="88" y="94"/>
                  <a:pt x="88" y="94"/>
                </a:cubicBezTo>
                <a:lnTo>
                  <a:pt x="88" y="98"/>
                </a:lnTo>
                <a:close/>
                <a:moveTo>
                  <a:pt x="88" y="90"/>
                </a:moveTo>
                <a:cubicBezTo>
                  <a:pt x="100" y="90"/>
                  <a:pt x="100" y="90"/>
                  <a:pt x="100" y="90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88" y="86"/>
                  <a:pt x="88" y="86"/>
                  <a:pt x="88" y="86"/>
                </a:cubicBezTo>
                <a:lnTo>
                  <a:pt x="88" y="90"/>
                </a:lnTo>
                <a:close/>
                <a:moveTo>
                  <a:pt x="88" y="82"/>
                </a:moveTo>
                <a:cubicBezTo>
                  <a:pt x="100" y="82"/>
                  <a:pt x="100" y="82"/>
                  <a:pt x="100" y="82"/>
                </a:cubicBezTo>
                <a:cubicBezTo>
                  <a:pt x="100" y="78"/>
                  <a:pt x="100" y="78"/>
                  <a:pt x="100" y="78"/>
                </a:cubicBezTo>
                <a:cubicBezTo>
                  <a:pt x="88" y="78"/>
                  <a:pt x="88" y="78"/>
                  <a:pt x="88" y="78"/>
                </a:cubicBezTo>
                <a:lnTo>
                  <a:pt x="88" y="82"/>
                </a:lnTo>
                <a:close/>
                <a:moveTo>
                  <a:pt x="88" y="74"/>
                </a:moveTo>
                <a:cubicBezTo>
                  <a:pt x="100" y="74"/>
                  <a:pt x="100" y="74"/>
                  <a:pt x="100" y="74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88" y="70"/>
                  <a:pt x="88" y="70"/>
                  <a:pt x="88" y="70"/>
                </a:cubicBezTo>
                <a:lnTo>
                  <a:pt x="88" y="74"/>
                </a:lnTo>
                <a:close/>
                <a:moveTo>
                  <a:pt x="94" y="30"/>
                </a:moveTo>
                <a:cubicBezTo>
                  <a:pt x="90" y="30"/>
                  <a:pt x="88" y="33"/>
                  <a:pt x="88" y="36"/>
                </a:cubicBezTo>
                <a:cubicBezTo>
                  <a:pt x="88" y="39"/>
                  <a:pt x="90" y="42"/>
                  <a:pt x="94" y="42"/>
                </a:cubicBezTo>
                <a:cubicBezTo>
                  <a:pt x="97" y="42"/>
                  <a:pt x="100" y="39"/>
                  <a:pt x="100" y="36"/>
                </a:cubicBezTo>
                <a:cubicBezTo>
                  <a:pt x="100" y="33"/>
                  <a:pt x="97" y="30"/>
                  <a:pt x="94" y="30"/>
                </a:cubicBezTo>
                <a:close/>
                <a:moveTo>
                  <a:pt x="94" y="46"/>
                </a:moveTo>
                <a:cubicBezTo>
                  <a:pt x="90" y="46"/>
                  <a:pt x="88" y="49"/>
                  <a:pt x="88" y="52"/>
                </a:cubicBezTo>
                <a:cubicBezTo>
                  <a:pt x="88" y="55"/>
                  <a:pt x="90" y="58"/>
                  <a:pt x="94" y="58"/>
                </a:cubicBezTo>
                <a:cubicBezTo>
                  <a:pt x="97" y="58"/>
                  <a:pt x="100" y="55"/>
                  <a:pt x="100" y="52"/>
                </a:cubicBezTo>
                <a:cubicBezTo>
                  <a:pt x="100" y="49"/>
                  <a:pt x="97" y="46"/>
                  <a:pt x="94" y="4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Rectangle 75"/>
          <p:cNvSpPr/>
          <p:nvPr/>
        </p:nvSpPr>
        <p:spPr>
          <a:xfrm>
            <a:off x="6392863" y="4349750"/>
            <a:ext cx="912813" cy="838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Freeform 16"/>
          <p:cNvSpPr>
            <a:spLocks noEditPoints="1"/>
          </p:cNvSpPr>
          <p:nvPr/>
        </p:nvSpPr>
        <p:spPr bwMode="auto">
          <a:xfrm>
            <a:off x="6721475" y="4440238"/>
            <a:ext cx="312738" cy="596900"/>
          </a:xfrm>
          <a:custGeom>
            <a:avLst/>
            <a:gdLst/>
            <a:ahLst/>
            <a:cxnLst>
              <a:cxn ang="0">
                <a:pos x="34" y="96"/>
              </a:cxn>
              <a:cxn ang="0">
                <a:pos x="34" y="108"/>
              </a:cxn>
              <a:cxn ang="0">
                <a:pos x="55" y="116"/>
              </a:cxn>
              <a:cxn ang="0">
                <a:pos x="6" y="116"/>
              </a:cxn>
              <a:cxn ang="0">
                <a:pos x="26" y="108"/>
              </a:cxn>
              <a:cxn ang="0">
                <a:pos x="26" y="96"/>
              </a:cxn>
              <a:cxn ang="0">
                <a:pos x="0" y="66"/>
              </a:cxn>
              <a:cxn ang="0">
                <a:pos x="0" y="60"/>
              </a:cxn>
              <a:cxn ang="0">
                <a:pos x="4" y="60"/>
              </a:cxn>
              <a:cxn ang="0">
                <a:pos x="4" y="66"/>
              </a:cxn>
              <a:cxn ang="0">
                <a:pos x="30" y="92"/>
              </a:cxn>
              <a:cxn ang="0">
                <a:pos x="30" y="92"/>
              </a:cxn>
              <a:cxn ang="0">
                <a:pos x="56" y="66"/>
              </a:cxn>
              <a:cxn ang="0">
                <a:pos x="56" y="60"/>
              </a:cxn>
              <a:cxn ang="0">
                <a:pos x="60" y="60"/>
              </a:cxn>
              <a:cxn ang="0">
                <a:pos x="60" y="66"/>
              </a:cxn>
              <a:cxn ang="0">
                <a:pos x="34" y="96"/>
              </a:cxn>
              <a:cxn ang="0">
                <a:pos x="30" y="88"/>
              </a:cxn>
              <a:cxn ang="0">
                <a:pos x="8" y="66"/>
              </a:cxn>
              <a:cxn ang="0">
                <a:pos x="8" y="60"/>
              </a:cxn>
              <a:cxn ang="0">
                <a:pos x="52" y="60"/>
              </a:cxn>
              <a:cxn ang="0">
                <a:pos x="52" y="66"/>
              </a:cxn>
              <a:cxn ang="0">
                <a:pos x="30" y="88"/>
              </a:cxn>
              <a:cxn ang="0">
                <a:pos x="8" y="22"/>
              </a:cxn>
              <a:cxn ang="0">
                <a:pos x="30" y="0"/>
              </a:cxn>
              <a:cxn ang="0">
                <a:pos x="52" y="22"/>
              </a:cxn>
              <a:cxn ang="0">
                <a:pos x="52" y="56"/>
              </a:cxn>
              <a:cxn ang="0">
                <a:pos x="8" y="56"/>
              </a:cxn>
              <a:cxn ang="0">
                <a:pos x="8" y="22"/>
              </a:cxn>
            </a:cxnLst>
            <a:rect l="0" t="0" r="r" b="b"/>
            <a:pathLst>
              <a:path w="60" h="116">
                <a:moveTo>
                  <a:pt x="34" y="96"/>
                </a:moveTo>
                <a:cubicBezTo>
                  <a:pt x="34" y="108"/>
                  <a:pt x="34" y="108"/>
                  <a:pt x="34" y="108"/>
                </a:cubicBezTo>
                <a:cubicBezTo>
                  <a:pt x="46" y="108"/>
                  <a:pt x="55" y="112"/>
                  <a:pt x="55" y="116"/>
                </a:cubicBezTo>
                <a:cubicBezTo>
                  <a:pt x="55" y="116"/>
                  <a:pt x="6" y="116"/>
                  <a:pt x="6" y="116"/>
                </a:cubicBezTo>
                <a:cubicBezTo>
                  <a:pt x="6" y="112"/>
                  <a:pt x="14" y="108"/>
                  <a:pt x="26" y="108"/>
                </a:cubicBezTo>
                <a:cubicBezTo>
                  <a:pt x="26" y="96"/>
                  <a:pt x="26" y="96"/>
                  <a:pt x="26" y="96"/>
                </a:cubicBezTo>
                <a:cubicBezTo>
                  <a:pt x="11" y="93"/>
                  <a:pt x="0" y="81"/>
                  <a:pt x="0" y="66"/>
                </a:cubicBezTo>
                <a:cubicBezTo>
                  <a:pt x="0" y="60"/>
                  <a:pt x="0" y="60"/>
                  <a:pt x="0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80"/>
                  <a:pt x="16" y="92"/>
                  <a:pt x="30" y="92"/>
                </a:cubicBezTo>
                <a:cubicBezTo>
                  <a:pt x="30" y="92"/>
                  <a:pt x="30" y="92"/>
                  <a:pt x="30" y="92"/>
                </a:cubicBezTo>
                <a:cubicBezTo>
                  <a:pt x="44" y="92"/>
                  <a:pt x="56" y="80"/>
                  <a:pt x="56" y="66"/>
                </a:cubicBezTo>
                <a:cubicBezTo>
                  <a:pt x="56" y="60"/>
                  <a:pt x="56" y="60"/>
                  <a:pt x="56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81"/>
                  <a:pt x="48" y="94"/>
                  <a:pt x="34" y="96"/>
                </a:cubicBezTo>
                <a:close/>
                <a:moveTo>
                  <a:pt x="30" y="88"/>
                </a:moveTo>
                <a:cubicBezTo>
                  <a:pt x="18" y="88"/>
                  <a:pt x="8" y="78"/>
                  <a:pt x="8" y="66"/>
                </a:cubicBezTo>
                <a:cubicBezTo>
                  <a:pt x="8" y="60"/>
                  <a:pt x="8" y="60"/>
                  <a:pt x="8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78"/>
                  <a:pt x="42" y="88"/>
                  <a:pt x="30" y="88"/>
                </a:cubicBezTo>
                <a:close/>
                <a:moveTo>
                  <a:pt x="8" y="22"/>
                </a:moveTo>
                <a:cubicBezTo>
                  <a:pt x="8" y="10"/>
                  <a:pt x="18" y="0"/>
                  <a:pt x="30" y="0"/>
                </a:cubicBezTo>
                <a:cubicBezTo>
                  <a:pt x="42" y="0"/>
                  <a:pt x="52" y="10"/>
                  <a:pt x="52" y="22"/>
                </a:cubicBezTo>
                <a:cubicBezTo>
                  <a:pt x="52" y="56"/>
                  <a:pt x="52" y="56"/>
                  <a:pt x="52" y="56"/>
                </a:cubicBezTo>
                <a:cubicBezTo>
                  <a:pt x="8" y="56"/>
                  <a:pt x="8" y="56"/>
                  <a:pt x="8" y="56"/>
                </a:cubicBezTo>
                <a:lnTo>
                  <a:pt x="8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3303588" y="2395538"/>
            <a:ext cx="290513" cy="309563"/>
          </a:xfrm>
          <a:custGeom>
            <a:avLst/>
            <a:gdLst/>
            <a:ahLst/>
            <a:cxnLst>
              <a:cxn ang="0">
                <a:pos x="52" y="104"/>
              </a:cxn>
              <a:cxn ang="0">
                <a:pos x="0" y="52"/>
              </a:cxn>
              <a:cxn ang="0">
                <a:pos x="52" y="0"/>
              </a:cxn>
              <a:cxn ang="0">
                <a:pos x="104" y="52"/>
              </a:cxn>
              <a:cxn ang="0">
                <a:pos x="52" y="104"/>
              </a:cxn>
              <a:cxn ang="0">
                <a:pos x="81" y="34"/>
              </a:cxn>
              <a:cxn ang="0">
                <a:pos x="76" y="29"/>
              </a:cxn>
              <a:cxn ang="0">
                <a:pos x="72" y="29"/>
              </a:cxn>
              <a:cxn ang="0">
                <a:pos x="41" y="60"/>
              </a:cxn>
              <a:cxn ang="0">
                <a:pos x="27" y="45"/>
              </a:cxn>
              <a:cxn ang="0">
                <a:pos x="23" y="45"/>
              </a:cxn>
              <a:cxn ang="0">
                <a:pos x="18" y="50"/>
              </a:cxn>
              <a:cxn ang="0">
                <a:pos x="18" y="53"/>
              </a:cxn>
              <a:cxn ang="0">
                <a:pos x="34" y="70"/>
              </a:cxn>
              <a:cxn ang="0">
                <a:pos x="35" y="70"/>
              </a:cxn>
              <a:cxn ang="0">
                <a:pos x="38" y="74"/>
              </a:cxn>
              <a:cxn ang="0">
                <a:pos x="39" y="74"/>
              </a:cxn>
              <a:cxn ang="0">
                <a:pos x="39" y="74"/>
              </a:cxn>
              <a:cxn ang="0">
                <a:pos x="40" y="75"/>
              </a:cxn>
              <a:cxn ang="0">
                <a:pos x="43" y="75"/>
              </a:cxn>
              <a:cxn ang="0">
                <a:pos x="81" y="37"/>
              </a:cxn>
              <a:cxn ang="0">
                <a:pos x="81" y="34"/>
              </a:cxn>
            </a:cxnLst>
            <a:rect l="0" t="0" r="r" b="b"/>
            <a:pathLst>
              <a:path w="104" h="104">
                <a:moveTo>
                  <a:pt x="52" y="104"/>
                </a:moveTo>
                <a:cubicBezTo>
                  <a:pt x="23" y="104"/>
                  <a:pt x="0" y="81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81" y="0"/>
                  <a:pt x="104" y="23"/>
                  <a:pt x="104" y="52"/>
                </a:cubicBezTo>
                <a:cubicBezTo>
                  <a:pt x="104" y="81"/>
                  <a:pt x="81" y="104"/>
                  <a:pt x="52" y="104"/>
                </a:cubicBezTo>
                <a:close/>
                <a:moveTo>
                  <a:pt x="81" y="34"/>
                </a:moveTo>
                <a:cubicBezTo>
                  <a:pt x="76" y="29"/>
                  <a:pt x="76" y="29"/>
                  <a:pt x="76" y="29"/>
                </a:cubicBezTo>
                <a:cubicBezTo>
                  <a:pt x="75" y="28"/>
                  <a:pt x="73" y="28"/>
                  <a:pt x="72" y="29"/>
                </a:cubicBezTo>
                <a:cubicBezTo>
                  <a:pt x="41" y="60"/>
                  <a:pt x="41" y="60"/>
                  <a:pt x="41" y="60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4"/>
                  <a:pt x="24" y="44"/>
                  <a:pt x="23" y="45"/>
                </a:cubicBezTo>
                <a:cubicBezTo>
                  <a:pt x="18" y="50"/>
                  <a:pt x="18" y="50"/>
                  <a:pt x="18" y="50"/>
                </a:cubicBezTo>
                <a:cubicBezTo>
                  <a:pt x="17" y="51"/>
                  <a:pt x="17" y="52"/>
                  <a:pt x="18" y="53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5" y="70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75"/>
                  <a:pt x="40" y="75"/>
                  <a:pt x="40" y="75"/>
                </a:cubicBezTo>
                <a:cubicBezTo>
                  <a:pt x="41" y="76"/>
                  <a:pt x="42" y="76"/>
                  <a:pt x="43" y="75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6"/>
                  <a:pt x="82" y="35"/>
                  <a:pt x="81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3303588" y="4240213"/>
            <a:ext cx="290513" cy="309563"/>
          </a:xfrm>
          <a:custGeom>
            <a:avLst/>
            <a:gdLst/>
            <a:ahLst/>
            <a:cxnLst>
              <a:cxn ang="0">
                <a:pos x="52" y="104"/>
              </a:cxn>
              <a:cxn ang="0">
                <a:pos x="0" y="52"/>
              </a:cxn>
              <a:cxn ang="0">
                <a:pos x="52" y="0"/>
              </a:cxn>
              <a:cxn ang="0">
                <a:pos x="104" y="52"/>
              </a:cxn>
              <a:cxn ang="0">
                <a:pos x="52" y="104"/>
              </a:cxn>
              <a:cxn ang="0">
                <a:pos x="81" y="34"/>
              </a:cxn>
              <a:cxn ang="0">
                <a:pos x="76" y="29"/>
              </a:cxn>
              <a:cxn ang="0">
                <a:pos x="72" y="29"/>
              </a:cxn>
              <a:cxn ang="0">
                <a:pos x="41" y="60"/>
              </a:cxn>
              <a:cxn ang="0">
                <a:pos x="27" y="45"/>
              </a:cxn>
              <a:cxn ang="0">
                <a:pos x="23" y="45"/>
              </a:cxn>
              <a:cxn ang="0">
                <a:pos x="18" y="50"/>
              </a:cxn>
              <a:cxn ang="0">
                <a:pos x="18" y="53"/>
              </a:cxn>
              <a:cxn ang="0">
                <a:pos x="34" y="70"/>
              </a:cxn>
              <a:cxn ang="0">
                <a:pos x="35" y="70"/>
              </a:cxn>
              <a:cxn ang="0">
                <a:pos x="38" y="74"/>
              </a:cxn>
              <a:cxn ang="0">
                <a:pos x="39" y="74"/>
              </a:cxn>
              <a:cxn ang="0">
                <a:pos x="39" y="74"/>
              </a:cxn>
              <a:cxn ang="0">
                <a:pos x="40" y="75"/>
              </a:cxn>
              <a:cxn ang="0">
                <a:pos x="43" y="75"/>
              </a:cxn>
              <a:cxn ang="0">
                <a:pos x="81" y="37"/>
              </a:cxn>
              <a:cxn ang="0">
                <a:pos x="81" y="34"/>
              </a:cxn>
            </a:cxnLst>
            <a:rect l="0" t="0" r="r" b="b"/>
            <a:pathLst>
              <a:path w="104" h="104">
                <a:moveTo>
                  <a:pt x="52" y="104"/>
                </a:moveTo>
                <a:cubicBezTo>
                  <a:pt x="23" y="104"/>
                  <a:pt x="0" y="81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81" y="0"/>
                  <a:pt x="104" y="23"/>
                  <a:pt x="104" y="52"/>
                </a:cubicBezTo>
                <a:cubicBezTo>
                  <a:pt x="104" y="81"/>
                  <a:pt x="81" y="104"/>
                  <a:pt x="52" y="104"/>
                </a:cubicBezTo>
                <a:close/>
                <a:moveTo>
                  <a:pt x="81" y="34"/>
                </a:moveTo>
                <a:cubicBezTo>
                  <a:pt x="76" y="29"/>
                  <a:pt x="76" y="29"/>
                  <a:pt x="76" y="29"/>
                </a:cubicBezTo>
                <a:cubicBezTo>
                  <a:pt x="75" y="28"/>
                  <a:pt x="73" y="28"/>
                  <a:pt x="72" y="29"/>
                </a:cubicBezTo>
                <a:cubicBezTo>
                  <a:pt x="41" y="60"/>
                  <a:pt x="41" y="60"/>
                  <a:pt x="41" y="60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4"/>
                  <a:pt x="24" y="44"/>
                  <a:pt x="23" y="45"/>
                </a:cubicBezTo>
                <a:cubicBezTo>
                  <a:pt x="18" y="50"/>
                  <a:pt x="18" y="50"/>
                  <a:pt x="18" y="50"/>
                </a:cubicBezTo>
                <a:cubicBezTo>
                  <a:pt x="17" y="51"/>
                  <a:pt x="17" y="52"/>
                  <a:pt x="18" y="53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5" y="70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75"/>
                  <a:pt x="40" y="75"/>
                  <a:pt x="40" y="75"/>
                </a:cubicBezTo>
                <a:cubicBezTo>
                  <a:pt x="41" y="76"/>
                  <a:pt x="42" y="76"/>
                  <a:pt x="43" y="75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6"/>
                  <a:pt x="82" y="35"/>
                  <a:pt x="81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8275638" y="2465388"/>
            <a:ext cx="292100" cy="309563"/>
          </a:xfrm>
          <a:custGeom>
            <a:avLst/>
            <a:gdLst/>
            <a:ahLst/>
            <a:cxnLst>
              <a:cxn ang="0">
                <a:pos x="52" y="104"/>
              </a:cxn>
              <a:cxn ang="0">
                <a:pos x="0" y="52"/>
              </a:cxn>
              <a:cxn ang="0">
                <a:pos x="52" y="0"/>
              </a:cxn>
              <a:cxn ang="0">
                <a:pos x="104" y="52"/>
              </a:cxn>
              <a:cxn ang="0">
                <a:pos x="52" y="104"/>
              </a:cxn>
              <a:cxn ang="0">
                <a:pos x="81" y="34"/>
              </a:cxn>
              <a:cxn ang="0">
                <a:pos x="76" y="29"/>
              </a:cxn>
              <a:cxn ang="0">
                <a:pos x="72" y="29"/>
              </a:cxn>
              <a:cxn ang="0">
                <a:pos x="41" y="60"/>
              </a:cxn>
              <a:cxn ang="0">
                <a:pos x="27" y="45"/>
              </a:cxn>
              <a:cxn ang="0">
                <a:pos x="23" y="45"/>
              </a:cxn>
              <a:cxn ang="0">
                <a:pos x="18" y="50"/>
              </a:cxn>
              <a:cxn ang="0">
                <a:pos x="18" y="53"/>
              </a:cxn>
              <a:cxn ang="0">
                <a:pos x="34" y="70"/>
              </a:cxn>
              <a:cxn ang="0">
                <a:pos x="35" y="70"/>
              </a:cxn>
              <a:cxn ang="0">
                <a:pos x="38" y="74"/>
              </a:cxn>
              <a:cxn ang="0">
                <a:pos x="39" y="74"/>
              </a:cxn>
              <a:cxn ang="0">
                <a:pos x="39" y="74"/>
              </a:cxn>
              <a:cxn ang="0">
                <a:pos x="40" y="75"/>
              </a:cxn>
              <a:cxn ang="0">
                <a:pos x="43" y="75"/>
              </a:cxn>
              <a:cxn ang="0">
                <a:pos x="81" y="37"/>
              </a:cxn>
              <a:cxn ang="0">
                <a:pos x="81" y="34"/>
              </a:cxn>
            </a:cxnLst>
            <a:rect l="0" t="0" r="r" b="b"/>
            <a:pathLst>
              <a:path w="104" h="104">
                <a:moveTo>
                  <a:pt x="52" y="104"/>
                </a:moveTo>
                <a:cubicBezTo>
                  <a:pt x="23" y="104"/>
                  <a:pt x="0" y="81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81" y="0"/>
                  <a:pt x="104" y="23"/>
                  <a:pt x="104" y="52"/>
                </a:cubicBezTo>
                <a:cubicBezTo>
                  <a:pt x="104" y="81"/>
                  <a:pt x="81" y="104"/>
                  <a:pt x="52" y="104"/>
                </a:cubicBezTo>
                <a:close/>
                <a:moveTo>
                  <a:pt x="81" y="34"/>
                </a:moveTo>
                <a:cubicBezTo>
                  <a:pt x="76" y="29"/>
                  <a:pt x="76" y="29"/>
                  <a:pt x="76" y="29"/>
                </a:cubicBezTo>
                <a:cubicBezTo>
                  <a:pt x="75" y="28"/>
                  <a:pt x="73" y="28"/>
                  <a:pt x="72" y="29"/>
                </a:cubicBezTo>
                <a:cubicBezTo>
                  <a:pt x="41" y="60"/>
                  <a:pt x="41" y="60"/>
                  <a:pt x="41" y="60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4"/>
                  <a:pt x="24" y="44"/>
                  <a:pt x="23" y="45"/>
                </a:cubicBezTo>
                <a:cubicBezTo>
                  <a:pt x="18" y="50"/>
                  <a:pt x="18" y="50"/>
                  <a:pt x="18" y="50"/>
                </a:cubicBezTo>
                <a:cubicBezTo>
                  <a:pt x="17" y="51"/>
                  <a:pt x="17" y="52"/>
                  <a:pt x="18" y="53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5" y="70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75"/>
                  <a:pt x="40" y="75"/>
                  <a:pt x="40" y="75"/>
                </a:cubicBezTo>
                <a:cubicBezTo>
                  <a:pt x="41" y="76"/>
                  <a:pt x="42" y="76"/>
                  <a:pt x="43" y="75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6"/>
                  <a:pt x="82" y="35"/>
                  <a:pt x="81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8275638" y="4240213"/>
            <a:ext cx="292100" cy="309563"/>
          </a:xfrm>
          <a:custGeom>
            <a:avLst/>
            <a:gdLst/>
            <a:ahLst/>
            <a:cxnLst>
              <a:cxn ang="0">
                <a:pos x="52" y="104"/>
              </a:cxn>
              <a:cxn ang="0">
                <a:pos x="0" y="52"/>
              </a:cxn>
              <a:cxn ang="0">
                <a:pos x="52" y="0"/>
              </a:cxn>
              <a:cxn ang="0">
                <a:pos x="104" y="52"/>
              </a:cxn>
              <a:cxn ang="0">
                <a:pos x="52" y="104"/>
              </a:cxn>
              <a:cxn ang="0">
                <a:pos x="81" y="34"/>
              </a:cxn>
              <a:cxn ang="0">
                <a:pos x="76" y="29"/>
              </a:cxn>
              <a:cxn ang="0">
                <a:pos x="72" y="29"/>
              </a:cxn>
              <a:cxn ang="0">
                <a:pos x="41" y="60"/>
              </a:cxn>
              <a:cxn ang="0">
                <a:pos x="27" y="45"/>
              </a:cxn>
              <a:cxn ang="0">
                <a:pos x="23" y="45"/>
              </a:cxn>
              <a:cxn ang="0">
                <a:pos x="18" y="50"/>
              </a:cxn>
              <a:cxn ang="0">
                <a:pos x="18" y="53"/>
              </a:cxn>
              <a:cxn ang="0">
                <a:pos x="34" y="70"/>
              </a:cxn>
              <a:cxn ang="0">
                <a:pos x="35" y="70"/>
              </a:cxn>
              <a:cxn ang="0">
                <a:pos x="38" y="74"/>
              </a:cxn>
              <a:cxn ang="0">
                <a:pos x="39" y="74"/>
              </a:cxn>
              <a:cxn ang="0">
                <a:pos x="39" y="74"/>
              </a:cxn>
              <a:cxn ang="0">
                <a:pos x="40" y="75"/>
              </a:cxn>
              <a:cxn ang="0">
                <a:pos x="43" y="75"/>
              </a:cxn>
              <a:cxn ang="0">
                <a:pos x="81" y="37"/>
              </a:cxn>
              <a:cxn ang="0">
                <a:pos x="81" y="34"/>
              </a:cxn>
            </a:cxnLst>
            <a:rect l="0" t="0" r="r" b="b"/>
            <a:pathLst>
              <a:path w="104" h="104">
                <a:moveTo>
                  <a:pt x="52" y="104"/>
                </a:moveTo>
                <a:cubicBezTo>
                  <a:pt x="23" y="104"/>
                  <a:pt x="0" y="81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81" y="0"/>
                  <a:pt x="104" y="23"/>
                  <a:pt x="104" y="52"/>
                </a:cubicBezTo>
                <a:cubicBezTo>
                  <a:pt x="104" y="81"/>
                  <a:pt x="81" y="104"/>
                  <a:pt x="52" y="104"/>
                </a:cubicBezTo>
                <a:close/>
                <a:moveTo>
                  <a:pt x="81" y="34"/>
                </a:moveTo>
                <a:cubicBezTo>
                  <a:pt x="76" y="29"/>
                  <a:pt x="76" y="29"/>
                  <a:pt x="76" y="29"/>
                </a:cubicBezTo>
                <a:cubicBezTo>
                  <a:pt x="75" y="28"/>
                  <a:pt x="73" y="28"/>
                  <a:pt x="72" y="29"/>
                </a:cubicBezTo>
                <a:cubicBezTo>
                  <a:pt x="41" y="60"/>
                  <a:pt x="41" y="60"/>
                  <a:pt x="41" y="60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4"/>
                  <a:pt x="24" y="44"/>
                  <a:pt x="23" y="45"/>
                </a:cubicBezTo>
                <a:cubicBezTo>
                  <a:pt x="18" y="50"/>
                  <a:pt x="18" y="50"/>
                  <a:pt x="18" y="50"/>
                </a:cubicBezTo>
                <a:cubicBezTo>
                  <a:pt x="17" y="51"/>
                  <a:pt x="17" y="52"/>
                  <a:pt x="18" y="53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5" y="70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75"/>
                  <a:pt x="40" y="75"/>
                  <a:pt x="40" y="75"/>
                </a:cubicBezTo>
                <a:cubicBezTo>
                  <a:pt x="41" y="76"/>
                  <a:pt x="42" y="76"/>
                  <a:pt x="43" y="75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6"/>
                  <a:pt x="82" y="35"/>
                  <a:pt x="81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574" name="文本框 22"/>
          <p:cNvSpPr txBox="1"/>
          <p:nvPr/>
        </p:nvSpPr>
        <p:spPr>
          <a:xfrm>
            <a:off x="5376863" y="3633788"/>
            <a:ext cx="1138237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LOGO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575" name="组合 23"/>
          <p:cNvGrpSpPr/>
          <p:nvPr/>
        </p:nvGrpSpPr>
        <p:grpSpPr>
          <a:xfrm>
            <a:off x="731838" y="2298700"/>
            <a:ext cx="2335212" cy="690563"/>
            <a:chOff x="821162" y="2441043"/>
            <a:chExt cx="2333999" cy="691333"/>
          </a:xfrm>
        </p:grpSpPr>
        <p:sp>
          <p:nvSpPr>
            <p:cNvPr id="23585" name="TextBox 13"/>
            <p:cNvSpPr txBox="1"/>
            <p:nvPr/>
          </p:nvSpPr>
          <p:spPr>
            <a:xfrm>
              <a:off x="1859874" y="2441043"/>
              <a:ext cx="1295287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1216025"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86" name="TextBox 13"/>
            <p:cNvSpPr txBox="1"/>
            <p:nvPr/>
          </p:nvSpPr>
          <p:spPr>
            <a:xfrm>
              <a:off x="821162" y="2763044"/>
              <a:ext cx="23339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r" defTabSz="1216025" eaLnBrk="1" hangingPunct="1">
                <a:spcBef>
                  <a:spcPct val="20000"/>
                </a:spcBef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576" name="组合 26"/>
          <p:cNvGrpSpPr/>
          <p:nvPr/>
        </p:nvGrpSpPr>
        <p:grpSpPr>
          <a:xfrm>
            <a:off x="731838" y="4152900"/>
            <a:ext cx="2335212" cy="690563"/>
            <a:chOff x="821162" y="2441043"/>
            <a:chExt cx="2333999" cy="691333"/>
          </a:xfrm>
        </p:grpSpPr>
        <p:sp>
          <p:nvSpPr>
            <p:cNvPr id="23583" name="TextBox 13"/>
            <p:cNvSpPr txBox="1"/>
            <p:nvPr/>
          </p:nvSpPr>
          <p:spPr>
            <a:xfrm>
              <a:off x="1859874" y="2441043"/>
              <a:ext cx="1295287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1216025"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84" name="TextBox 13"/>
            <p:cNvSpPr txBox="1"/>
            <p:nvPr/>
          </p:nvSpPr>
          <p:spPr>
            <a:xfrm>
              <a:off x="821162" y="2763044"/>
              <a:ext cx="23339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r" defTabSz="1216025" eaLnBrk="1" hangingPunct="1">
                <a:spcBef>
                  <a:spcPct val="20000"/>
                </a:spcBef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577" name="组合 29"/>
          <p:cNvGrpSpPr/>
          <p:nvPr/>
        </p:nvGrpSpPr>
        <p:grpSpPr>
          <a:xfrm>
            <a:off x="8809038" y="2298700"/>
            <a:ext cx="2338387" cy="690563"/>
            <a:chOff x="8051913" y="2267550"/>
            <a:chExt cx="2338080" cy="691333"/>
          </a:xfrm>
        </p:grpSpPr>
        <p:sp>
          <p:nvSpPr>
            <p:cNvPr id="23581" name="TextBox 13"/>
            <p:cNvSpPr txBox="1"/>
            <p:nvPr/>
          </p:nvSpPr>
          <p:spPr>
            <a:xfrm>
              <a:off x="8051913" y="2267550"/>
              <a:ext cx="1295287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1216025"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82" name="TextBox 13"/>
            <p:cNvSpPr txBox="1"/>
            <p:nvPr/>
          </p:nvSpPr>
          <p:spPr>
            <a:xfrm>
              <a:off x="8055994" y="2589551"/>
              <a:ext cx="23339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1216025" eaLnBrk="1" hangingPunct="1">
                <a:spcBef>
                  <a:spcPct val="20000"/>
                </a:spcBef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578" name="组合 32"/>
          <p:cNvGrpSpPr/>
          <p:nvPr/>
        </p:nvGrpSpPr>
        <p:grpSpPr>
          <a:xfrm>
            <a:off x="8809038" y="4149725"/>
            <a:ext cx="2338387" cy="692150"/>
            <a:chOff x="8051913" y="2267550"/>
            <a:chExt cx="2338080" cy="691333"/>
          </a:xfrm>
        </p:grpSpPr>
        <p:sp>
          <p:nvSpPr>
            <p:cNvPr id="23579" name="TextBox 13"/>
            <p:cNvSpPr txBox="1"/>
            <p:nvPr/>
          </p:nvSpPr>
          <p:spPr>
            <a:xfrm>
              <a:off x="8051913" y="2267550"/>
              <a:ext cx="1295287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1216025"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80" name="TextBox 13"/>
            <p:cNvSpPr txBox="1"/>
            <p:nvPr/>
          </p:nvSpPr>
          <p:spPr>
            <a:xfrm>
              <a:off x="8055994" y="2589551"/>
              <a:ext cx="23339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1216025" eaLnBrk="1" hangingPunct="1">
                <a:spcBef>
                  <a:spcPct val="20000"/>
                </a:spcBef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图片 3"/>
          <p:cNvPicPr>
            <a:picLocks noChangeAspect="1"/>
          </p:cNvPicPr>
          <p:nvPr/>
        </p:nvPicPr>
        <p:blipFill>
          <a:blip r:embed="rId1"/>
          <a:srcRect t="1103" b="92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96687 w 12192000"/>
              <a:gd name="connsiteY0" fmla="*/ 145143 h 6858000"/>
              <a:gd name="connsiteX1" fmla="*/ 188687 w 12192000"/>
              <a:gd name="connsiteY1" fmla="*/ 653143 h 6858000"/>
              <a:gd name="connsiteX2" fmla="*/ 696687 w 12192000"/>
              <a:gd name="connsiteY2" fmla="*/ 1161143 h 6858000"/>
              <a:gd name="connsiteX3" fmla="*/ 1204687 w 12192000"/>
              <a:gd name="connsiteY3" fmla="*/ 653143 h 6858000"/>
              <a:gd name="connsiteX4" fmla="*/ 696687 w 12192000"/>
              <a:gd name="connsiteY4" fmla="*/ 14514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96687" y="145143"/>
                </a:moveTo>
                <a:cubicBezTo>
                  <a:pt x="416126" y="145143"/>
                  <a:pt x="188687" y="372582"/>
                  <a:pt x="188687" y="653143"/>
                </a:cubicBezTo>
                <a:cubicBezTo>
                  <a:pt x="188687" y="933704"/>
                  <a:pt x="416126" y="1161143"/>
                  <a:pt x="696687" y="1161143"/>
                </a:cubicBezTo>
                <a:cubicBezTo>
                  <a:pt x="977248" y="1161143"/>
                  <a:pt x="1204687" y="933704"/>
                  <a:pt x="1204687" y="653143"/>
                </a:cubicBezTo>
                <a:cubicBezTo>
                  <a:pt x="1204687" y="372582"/>
                  <a:pt x="977248" y="145143"/>
                  <a:pt x="696687" y="1451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80" name="矩形 4"/>
          <p:cNvSpPr/>
          <p:nvPr/>
        </p:nvSpPr>
        <p:spPr>
          <a:xfrm>
            <a:off x="287338" y="298450"/>
            <a:ext cx="7715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Arrow Connector 10"/>
          <p:cNvCxnSpPr/>
          <p:nvPr/>
        </p:nvCxnSpPr>
        <p:spPr>
          <a:xfrm flipV="1">
            <a:off x="2030413" y="3162300"/>
            <a:ext cx="485775" cy="2809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3"/>
          <p:cNvCxnSpPr/>
          <p:nvPr/>
        </p:nvCxnSpPr>
        <p:spPr>
          <a:xfrm>
            <a:off x="2041525" y="3911600"/>
            <a:ext cx="487363" cy="2809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4"/>
          <p:cNvCxnSpPr/>
          <p:nvPr/>
        </p:nvCxnSpPr>
        <p:spPr>
          <a:xfrm flipV="1">
            <a:off x="3500438" y="2371725"/>
            <a:ext cx="485775" cy="2809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5"/>
          <p:cNvCxnSpPr/>
          <p:nvPr/>
        </p:nvCxnSpPr>
        <p:spPr>
          <a:xfrm flipV="1">
            <a:off x="3529013" y="3911600"/>
            <a:ext cx="485775" cy="2809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6"/>
          <p:cNvCxnSpPr/>
          <p:nvPr/>
        </p:nvCxnSpPr>
        <p:spPr>
          <a:xfrm>
            <a:off x="3532188" y="3209925"/>
            <a:ext cx="487363" cy="2809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7"/>
          <p:cNvCxnSpPr/>
          <p:nvPr/>
        </p:nvCxnSpPr>
        <p:spPr>
          <a:xfrm>
            <a:off x="3532188" y="4660900"/>
            <a:ext cx="487363" cy="2809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2"/>
          <p:cNvSpPr>
            <a:spLocks noChangeArrowheads="1"/>
          </p:cNvSpPr>
          <p:nvPr/>
        </p:nvSpPr>
        <p:spPr bwMode="auto">
          <a:xfrm>
            <a:off x="1003300" y="3089275"/>
            <a:ext cx="1133475" cy="11525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Oval 3"/>
          <p:cNvSpPr>
            <a:spLocks noChangeArrowheads="1"/>
          </p:cNvSpPr>
          <p:nvPr/>
        </p:nvSpPr>
        <p:spPr bwMode="auto">
          <a:xfrm>
            <a:off x="2476500" y="2357438"/>
            <a:ext cx="1133475" cy="11509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2516188" y="3760788"/>
            <a:ext cx="1135063" cy="11525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3986213" y="3089275"/>
            <a:ext cx="1135063" cy="11525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3957638" y="1663700"/>
            <a:ext cx="1135063" cy="11509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3986213" y="4538663"/>
            <a:ext cx="1135063" cy="11525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55"/>
          <p:cNvSpPr>
            <a:spLocks noEditPoints="1"/>
          </p:cNvSpPr>
          <p:nvPr/>
        </p:nvSpPr>
        <p:spPr bwMode="auto">
          <a:xfrm>
            <a:off x="1377950" y="3284538"/>
            <a:ext cx="360363" cy="376238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61"/>
          <p:cNvSpPr/>
          <p:nvPr/>
        </p:nvSpPr>
        <p:spPr bwMode="auto">
          <a:xfrm>
            <a:off x="4362450" y="3316288"/>
            <a:ext cx="381000" cy="39528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4 h 142"/>
              <a:gd name="T16" fmla="*/ 62 w 137"/>
              <a:gd name="T17" fmla="*/ 5 h 142"/>
              <a:gd name="T18" fmla="*/ 43 w 137"/>
              <a:gd name="T19" fmla="*/ 57 h 142"/>
              <a:gd name="T20" fmla="*/ 64 w 137"/>
              <a:gd name="T21" fmla="*/ 57 h 142"/>
              <a:gd name="T22" fmla="*/ 64 w 137"/>
              <a:gd name="T23" fmla="*/ 122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7 w 137"/>
              <a:gd name="T31" fmla="*/ 130 h 142"/>
              <a:gd name="T32" fmla="*/ 87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29 h 142"/>
              <a:gd name="T40" fmla="*/ 76 w 137"/>
              <a:gd name="T41" fmla="*/ 133 h 142"/>
              <a:gd name="T42" fmla="*/ 72 w 137"/>
              <a:gd name="T43" fmla="*/ 129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1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5 h 142"/>
              <a:gd name="T56" fmla="*/ 76 w 137"/>
              <a:gd name="T57" fmla="*/ 4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8"/>
                  <a:pt x="105" y="7"/>
                  <a:pt x="76" y="4"/>
                </a:cubicBezTo>
                <a:cubicBezTo>
                  <a:pt x="74" y="1"/>
                  <a:pt x="72" y="0"/>
                  <a:pt x="69" y="0"/>
                </a:cubicBezTo>
                <a:cubicBezTo>
                  <a:pt x="66" y="0"/>
                  <a:pt x="64" y="1"/>
                  <a:pt x="62" y="4"/>
                </a:cubicBezTo>
                <a:cubicBezTo>
                  <a:pt x="32" y="6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7"/>
                  <a:pt x="62" y="4"/>
                </a:cubicBezTo>
                <a:cubicBezTo>
                  <a:pt x="62" y="4"/>
                  <a:pt x="62" y="5"/>
                  <a:pt x="62" y="5"/>
                </a:cubicBezTo>
                <a:cubicBezTo>
                  <a:pt x="41" y="31"/>
                  <a:pt x="43" y="57"/>
                  <a:pt x="43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6"/>
                  <a:pt x="69" y="142"/>
                  <a:pt x="76" y="142"/>
                </a:cubicBezTo>
                <a:cubicBezTo>
                  <a:pt x="82" y="142"/>
                  <a:pt x="87" y="136"/>
                  <a:pt x="87" y="130"/>
                </a:cubicBezTo>
                <a:cubicBezTo>
                  <a:pt x="87" y="125"/>
                  <a:pt x="87" y="125"/>
                  <a:pt x="87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9"/>
                  <a:pt x="79" y="129"/>
                  <a:pt x="79" y="129"/>
                </a:cubicBezTo>
                <a:cubicBezTo>
                  <a:pt x="79" y="131"/>
                  <a:pt x="78" y="133"/>
                  <a:pt x="76" y="133"/>
                </a:cubicBezTo>
                <a:cubicBezTo>
                  <a:pt x="74" y="133"/>
                  <a:pt x="72" y="131"/>
                  <a:pt x="72" y="129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1"/>
                  <a:pt x="76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80" y="7"/>
                  <a:pt x="99" y="24"/>
                  <a:pt x="99" y="57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62"/>
          <p:cNvSpPr>
            <a:spLocks noEditPoints="1"/>
          </p:cNvSpPr>
          <p:nvPr/>
        </p:nvSpPr>
        <p:spPr bwMode="auto">
          <a:xfrm>
            <a:off x="2933700" y="3954463"/>
            <a:ext cx="300038" cy="406400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6 h 145"/>
              <a:gd name="T6" fmla="*/ 13 w 108"/>
              <a:gd name="T7" fmla="*/ 125 h 145"/>
              <a:gd name="T8" fmla="*/ 96 w 108"/>
              <a:gd name="T9" fmla="*/ 125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2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8 w 108"/>
              <a:gd name="T35" fmla="*/ 12 h 145"/>
              <a:gd name="T36" fmla="*/ 60 w 108"/>
              <a:gd name="T37" fmla="*/ 12 h 145"/>
              <a:gd name="T38" fmla="*/ 67 w 108"/>
              <a:gd name="T39" fmla="*/ 37 h 145"/>
              <a:gd name="T40" fmla="*/ 41 w 108"/>
              <a:gd name="T41" fmla="*/ 37 h 145"/>
              <a:gd name="T42" fmla="*/ 48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6"/>
                  <a:pt x="0" y="136"/>
                  <a:pt x="0" y="13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2" y="116"/>
                  <a:pt x="92" y="116"/>
                  <a:pt x="92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8" y="12"/>
                </a:moveTo>
                <a:cubicBezTo>
                  <a:pt x="48" y="12"/>
                  <a:pt x="54" y="0"/>
                  <a:pt x="60" y="12"/>
                </a:cubicBezTo>
                <a:cubicBezTo>
                  <a:pt x="67" y="37"/>
                  <a:pt x="67" y="37"/>
                  <a:pt x="67" y="37"/>
                </a:cubicBezTo>
                <a:cubicBezTo>
                  <a:pt x="41" y="37"/>
                  <a:pt x="41" y="37"/>
                  <a:pt x="41" y="37"/>
                </a:cubicBezTo>
                <a:lnTo>
                  <a:pt x="48" y="12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1" name="Group 37"/>
          <p:cNvGrpSpPr/>
          <p:nvPr/>
        </p:nvGrpSpPr>
        <p:grpSpPr>
          <a:xfrm>
            <a:off x="2845543" y="2608722"/>
            <a:ext cx="397233" cy="294784"/>
            <a:chOff x="5129089" y="3156357"/>
            <a:chExt cx="474198" cy="351900"/>
          </a:xfrm>
          <a:solidFill>
            <a:schemeClr val="bg2">
              <a:lumMod val="25000"/>
            </a:schemeClr>
          </a:solidFill>
        </p:grpSpPr>
        <p:sp>
          <p:nvSpPr>
            <p:cNvPr id="22" name="Freeform 66@|5FFC:0|FBC:0|LFC:16777215|LBC:16777215"/>
            <p:cNvSpPr>
              <a:spLocks noEditPoints="1"/>
            </p:cNvSpPr>
            <p:nvPr/>
          </p:nvSpPr>
          <p:spPr bwMode="auto">
            <a:xfrm>
              <a:off x="5139074" y="3156357"/>
              <a:ext cx="459224" cy="279527"/>
            </a:xfrm>
            <a:custGeom>
              <a:avLst/>
              <a:gdLst>
                <a:gd name="T0" fmla="*/ 184 w 184"/>
                <a:gd name="T1" fmla="*/ 0 h 112"/>
                <a:gd name="T2" fmla="*/ 0 w 184"/>
                <a:gd name="T3" fmla="*/ 0 h 112"/>
                <a:gd name="T4" fmla="*/ 0 w 184"/>
                <a:gd name="T5" fmla="*/ 112 h 112"/>
                <a:gd name="T6" fmla="*/ 184 w 184"/>
                <a:gd name="T7" fmla="*/ 112 h 112"/>
                <a:gd name="T8" fmla="*/ 184 w 184"/>
                <a:gd name="T9" fmla="*/ 0 h 112"/>
                <a:gd name="T10" fmla="*/ 176 w 184"/>
                <a:gd name="T11" fmla="*/ 102 h 112"/>
                <a:gd name="T12" fmla="*/ 8 w 184"/>
                <a:gd name="T13" fmla="*/ 102 h 112"/>
                <a:gd name="T14" fmla="*/ 8 w 184"/>
                <a:gd name="T15" fmla="*/ 8 h 112"/>
                <a:gd name="T16" fmla="*/ 176 w 184"/>
                <a:gd name="T17" fmla="*/ 8 h 112"/>
                <a:gd name="T18" fmla="*/ 176 w 184"/>
                <a:gd name="T1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2">
                  <a:moveTo>
                    <a:pt x="184" y="0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184" y="112"/>
                  </a:lnTo>
                  <a:lnTo>
                    <a:pt x="184" y="0"/>
                  </a:lnTo>
                  <a:close/>
                  <a:moveTo>
                    <a:pt x="176" y="102"/>
                  </a:moveTo>
                  <a:lnTo>
                    <a:pt x="8" y="102"/>
                  </a:lnTo>
                  <a:lnTo>
                    <a:pt x="8" y="8"/>
                  </a:lnTo>
                  <a:lnTo>
                    <a:pt x="176" y="8"/>
                  </a:lnTo>
                  <a:lnTo>
                    <a:pt x="176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67@|5FFC:0|FBC:0|LFC:16777215|LBC:16777215"/>
            <p:cNvSpPr/>
            <p:nvPr/>
          </p:nvSpPr>
          <p:spPr bwMode="auto">
            <a:xfrm>
              <a:off x="5129089" y="3448358"/>
              <a:ext cx="474198" cy="59899"/>
            </a:xfrm>
            <a:custGeom>
              <a:avLst/>
              <a:gdLst>
                <a:gd name="T0" fmla="*/ 190 w 190"/>
                <a:gd name="T1" fmla="*/ 16 h 24"/>
                <a:gd name="T2" fmla="*/ 188 w 190"/>
                <a:gd name="T3" fmla="*/ 0 h 24"/>
                <a:gd name="T4" fmla="*/ 3 w 190"/>
                <a:gd name="T5" fmla="*/ 0 h 24"/>
                <a:gd name="T6" fmla="*/ 0 w 190"/>
                <a:gd name="T7" fmla="*/ 16 h 24"/>
                <a:gd name="T8" fmla="*/ 0 w 190"/>
                <a:gd name="T9" fmla="*/ 16 h 24"/>
                <a:gd name="T10" fmla="*/ 0 w 190"/>
                <a:gd name="T11" fmla="*/ 24 h 24"/>
                <a:gd name="T12" fmla="*/ 190 w 190"/>
                <a:gd name="T13" fmla="*/ 24 h 24"/>
                <a:gd name="T14" fmla="*/ 190 w 190"/>
                <a:gd name="T15" fmla="*/ 16 h 24"/>
                <a:gd name="T16" fmla="*/ 190 w 190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4">
                  <a:moveTo>
                    <a:pt x="190" y="16"/>
                  </a:moveTo>
                  <a:lnTo>
                    <a:pt x="188" y="0"/>
                  </a:lnTo>
                  <a:lnTo>
                    <a:pt x="3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190" y="24"/>
                  </a:lnTo>
                  <a:lnTo>
                    <a:pt x="190" y="16"/>
                  </a:lnTo>
                  <a:lnTo>
                    <a:pt x="19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40"/>
          <p:cNvGrpSpPr/>
          <p:nvPr/>
        </p:nvGrpSpPr>
        <p:grpSpPr>
          <a:xfrm>
            <a:off x="4373773" y="1921079"/>
            <a:ext cx="303152" cy="344967"/>
            <a:chOff x="2927811" y="2108124"/>
            <a:chExt cx="361887" cy="411804"/>
          </a:xfrm>
          <a:solidFill>
            <a:schemeClr val="bg1"/>
          </a:solidFill>
        </p:grpSpPr>
        <p:sp>
          <p:nvSpPr>
            <p:cNvPr id="25" name="Freeform 68@|5FFC:0|FBC:0|LFC:0|LBC:16777215"/>
            <p:cNvSpPr>
              <a:spLocks noEditPoints="1"/>
            </p:cNvSpPr>
            <p:nvPr/>
          </p:nvSpPr>
          <p:spPr bwMode="auto">
            <a:xfrm>
              <a:off x="2927811" y="2108124"/>
              <a:ext cx="164722" cy="29949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69@|5FFC:0|FBC:0|LFC:0|LBC:16777215"/>
            <p:cNvSpPr>
              <a:spLocks noEditPoints="1"/>
            </p:cNvSpPr>
            <p:nvPr/>
          </p:nvSpPr>
          <p:spPr bwMode="auto">
            <a:xfrm>
              <a:off x="3119985" y="2220434"/>
              <a:ext cx="169713" cy="29949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70@|5FFC:0|FBC:0|LFC:0|LBC:16777215"/>
            <p:cNvSpPr/>
            <p:nvPr/>
          </p:nvSpPr>
          <p:spPr bwMode="auto">
            <a:xfrm>
              <a:off x="3107507" y="2125594"/>
              <a:ext cx="99831" cy="82362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71@|5FFC:0|FBC:0|LFC:0|LBC:16777215"/>
            <p:cNvSpPr/>
            <p:nvPr/>
          </p:nvSpPr>
          <p:spPr bwMode="auto">
            <a:xfrm>
              <a:off x="3017659" y="2425088"/>
              <a:ext cx="82362" cy="82362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45"/>
          <p:cNvGrpSpPr/>
          <p:nvPr/>
        </p:nvGrpSpPr>
        <p:grpSpPr>
          <a:xfrm>
            <a:off x="4367501" y="4810477"/>
            <a:ext cx="301061" cy="326151"/>
            <a:chOff x="6941027" y="4788593"/>
            <a:chExt cx="359392" cy="389342"/>
          </a:xfrm>
          <a:solidFill>
            <a:schemeClr val="bg1"/>
          </a:solidFill>
        </p:grpSpPr>
        <p:sp>
          <p:nvSpPr>
            <p:cNvPr id="30" name="Freeform 132@|5FFC:0|FBC:0|LFC:0|LBC:16777215"/>
            <p:cNvSpPr/>
            <p:nvPr/>
          </p:nvSpPr>
          <p:spPr bwMode="auto">
            <a:xfrm>
              <a:off x="7018395" y="4880936"/>
              <a:ext cx="204654" cy="207151"/>
            </a:xfrm>
            <a:custGeom>
              <a:avLst/>
              <a:gdLst>
                <a:gd name="T0" fmla="*/ 0 w 82"/>
                <a:gd name="T1" fmla="*/ 29 h 83"/>
                <a:gd name="T2" fmla="*/ 58 w 82"/>
                <a:gd name="T3" fmla="*/ 29 h 83"/>
                <a:gd name="T4" fmla="*/ 58 w 82"/>
                <a:gd name="T5" fmla="*/ 83 h 83"/>
                <a:gd name="T6" fmla="*/ 82 w 82"/>
                <a:gd name="T7" fmla="*/ 83 h 83"/>
                <a:gd name="T8" fmla="*/ 82 w 82"/>
                <a:gd name="T9" fmla="*/ 0 h 83"/>
                <a:gd name="T10" fmla="*/ 0 w 82"/>
                <a:gd name="T11" fmla="*/ 0 h 83"/>
                <a:gd name="T12" fmla="*/ 0 w 82"/>
                <a:gd name="T13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3">
                  <a:moveTo>
                    <a:pt x="0" y="29"/>
                  </a:moveTo>
                  <a:lnTo>
                    <a:pt x="58" y="29"/>
                  </a:lnTo>
                  <a:lnTo>
                    <a:pt x="58" y="83"/>
                  </a:lnTo>
                  <a:lnTo>
                    <a:pt x="82" y="83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33@|5FFC:0|FBC:0|LFC:0|LBC:16777215"/>
            <p:cNvSpPr/>
            <p:nvPr/>
          </p:nvSpPr>
          <p:spPr bwMode="auto">
            <a:xfrm>
              <a:off x="7093268" y="4788593"/>
              <a:ext cx="207151" cy="204654"/>
            </a:xfrm>
            <a:custGeom>
              <a:avLst/>
              <a:gdLst>
                <a:gd name="T0" fmla="*/ 0 w 83"/>
                <a:gd name="T1" fmla="*/ 0 h 82"/>
                <a:gd name="T2" fmla="*/ 0 w 83"/>
                <a:gd name="T3" fmla="*/ 29 h 82"/>
                <a:gd name="T4" fmla="*/ 59 w 83"/>
                <a:gd name="T5" fmla="*/ 29 h 82"/>
                <a:gd name="T6" fmla="*/ 59 w 83"/>
                <a:gd name="T7" fmla="*/ 82 h 82"/>
                <a:gd name="T8" fmla="*/ 83 w 83"/>
                <a:gd name="T9" fmla="*/ 82 h 82"/>
                <a:gd name="T10" fmla="*/ 83 w 83"/>
                <a:gd name="T11" fmla="*/ 0 h 82"/>
                <a:gd name="T12" fmla="*/ 0 w 83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2">
                  <a:moveTo>
                    <a:pt x="0" y="0"/>
                  </a:moveTo>
                  <a:lnTo>
                    <a:pt x="0" y="29"/>
                  </a:lnTo>
                  <a:lnTo>
                    <a:pt x="59" y="29"/>
                  </a:lnTo>
                  <a:lnTo>
                    <a:pt x="59" y="82"/>
                  </a:lnTo>
                  <a:lnTo>
                    <a:pt x="83" y="82"/>
                  </a:lnTo>
                  <a:lnTo>
                    <a:pt x="8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Rectangle 134@|1FFC:0|FBC:0|LFC:0|LBC:16777215"/>
            <p:cNvSpPr>
              <a:spLocks noChangeArrowheads="1"/>
            </p:cNvSpPr>
            <p:nvPr/>
          </p:nvSpPr>
          <p:spPr bwMode="auto">
            <a:xfrm>
              <a:off x="6941027" y="4970784"/>
              <a:ext cx="207151" cy="207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TextBox 13"/>
          <p:cNvSpPr txBox="1"/>
          <p:nvPr/>
        </p:nvSpPr>
        <p:spPr>
          <a:xfrm>
            <a:off x="1143000" y="3787775"/>
            <a:ext cx="85407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2632075" y="3038475"/>
            <a:ext cx="85407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algn="ctr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b="1" kern="1200" cap="none" spc="0" normalizeH="0" baseline="0" noProof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KEYS</a:t>
            </a:r>
            <a:endParaRPr kumimoji="0" lang="en-US" sz="1600" b="1" kern="1200" cap="none" spc="0" normalizeH="0" baseline="0" noProof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2632075" y="4473575"/>
            <a:ext cx="85407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algn="ctr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b="1" kern="1200" cap="none" spc="0" normalizeH="0" baseline="0" noProof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KEYS</a:t>
            </a:r>
            <a:endParaRPr kumimoji="0" lang="en-US" sz="1600" b="1" kern="1200" cap="none" spc="0" normalizeH="0" baseline="0" noProof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4097338" y="2339975"/>
            <a:ext cx="85407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4097338" y="3787775"/>
            <a:ext cx="854075" cy="2460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R="0" algn="ctr" defTabSz="121666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600" b="1" kern="1200" cap="none" spc="0" normalizeH="0" baseline="0" noProof="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KEYS</a:t>
            </a:r>
            <a:endParaRPr kumimoji="0" lang="en-US" sz="1600" b="1" kern="1200" cap="none" spc="0" normalizeH="0" baseline="0" noProof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4097338" y="5211763"/>
            <a:ext cx="85407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605" name="矩形 38"/>
          <p:cNvSpPr/>
          <p:nvPr/>
        </p:nvSpPr>
        <p:spPr>
          <a:xfrm>
            <a:off x="6326188" y="2090738"/>
            <a:ext cx="4913312" cy="7762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6326188" y="1768475"/>
            <a:ext cx="275272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607" name="矩形 40"/>
          <p:cNvSpPr/>
          <p:nvPr/>
        </p:nvSpPr>
        <p:spPr>
          <a:xfrm>
            <a:off x="6326188" y="3452813"/>
            <a:ext cx="4913312" cy="7762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6326188" y="3130550"/>
            <a:ext cx="275272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609" name="矩形 42"/>
          <p:cNvSpPr/>
          <p:nvPr/>
        </p:nvSpPr>
        <p:spPr>
          <a:xfrm>
            <a:off x="6326188" y="4872038"/>
            <a:ext cx="4913312" cy="7747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6326188" y="4549775"/>
            <a:ext cx="275272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defTabSz="1216025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40" grpId="0"/>
      <p:bldP spid="42" grpId="0"/>
      <p:bldP spid="4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4738</Words>
  <Application>WPS 演示</Application>
  <PresentationFormat/>
  <Paragraphs>484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Agency FB</vt:lpstr>
      <vt:lpstr>微软雅黑</vt:lpstr>
      <vt:lpstr>Open Sans Light</vt:lpstr>
      <vt:lpstr>The Avengers</vt:lpstr>
      <vt:lpstr>Arial Unicode MS</vt:lpstr>
      <vt:lpstr>Calibri Light</vt:lpstr>
      <vt:lpstr>Open Sans Condensed Light</vt:lpstr>
      <vt:lpstr>Yu Gothic UI Light</vt:lpstr>
      <vt:lpstr>Calibri</vt:lpstr>
      <vt:lpstr>Malgun Gothic</vt:lpstr>
      <vt:lpstr>Lato Regular</vt:lpstr>
      <vt:lpstr>Roboto Condensed</vt:lpstr>
      <vt:lpstr>方正兰亭超细黑简体</vt:lpstr>
      <vt:lpstr>Lato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韩HAN</cp:lastModifiedBy>
  <cp:revision>9</cp:revision>
  <dcterms:created xsi:type="dcterms:W3CDTF">2016-01-13T04:14:00Z</dcterms:created>
  <dcterms:modified xsi:type="dcterms:W3CDTF">2020-03-10T08:52:55Z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